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76" r:id="rId7"/>
  </p:sldMasterIdLst>
  <p:notesMasterIdLst>
    <p:notesMasterId r:id="rId45"/>
  </p:notesMasterIdLst>
  <p:sldIdLst>
    <p:sldId id="256" r:id="rId8"/>
    <p:sldId id="257" r:id="rId9"/>
    <p:sldId id="258" r:id="rId10"/>
    <p:sldId id="266" r:id="rId11"/>
    <p:sldId id="292" r:id="rId12"/>
    <p:sldId id="293" r:id="rId13"/>
    <p:sldId id="264" r:id="rId14"/>
    <p:sldId id="302" r:id="rId15"/>
    <p:sldId id="265" r:id="rId16"/>
    <p:sldId id="288" r:id="rId17"/>
    <p:sldId id="289" r:id="rId18"/>
    <p:sldId id="294" r:id="rId19"/>
    <p:sldId id="295" r:id="rId20"/>
    <p:sldId id="296" r:id="rId21"/>
    <p:sldId id="297" r:id="rId22"/>
    <p:sldId id="298" r:id="rId23"/>
    <p:sldId id="299" r:id="rId24"/>
    <p:sldId id="300" r:id="rId25"/>
    <p:sldId id="314" r:id="rId26"/>
    <p:sldId id="268" r:id="rId27"/>
    <p:sldId id="312" r:id="rId28"/>
    <p:sldId id="311" r:id="rId29"/>
    <p:sldId id="313" r:id="rId30"/>
    <p:sldId id="290" r:id="rId31"/>
    <p:sldId id="269" r:id="rId32"/>
    <p:sldId id="301" r:id="rId33"/>
    <p:sldId id="279" r:id="rId34"/>
    <p:sldId id="280" r:id="rId35"/>
    <p:sldId id="317" r:id="rId36"/>
    <p:sldId id="316" r:id="rId37"/>
    <p:sldId id="310" r:id="rId38"/>
    <p:sldId id="283" r:id="rId39"/>
    <p:sldId id="303" r:id="rId40"/>
    <p:sldId id="304" r:id="rId41"/>
    <p:sldId id="320" r:id="rId42"/>
    <p:sldId id="315" r:id="rId43"/>
    <p:sldId id="319"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B59993-CBD0-4443-BEBD-C9205F978817}" v="14" dt="2024-03-26T21:14:46.82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7CB59993-CBD0-4443-BEBD-C9205F978817}"/>
    <pc:docChg chg="custSel addSld delSld modSld sldOrd">
      <pc:chgData name="Pascalle Cup" userId="abbe84a0-611b-406e-b251-e8b4b71c069a" providerId="ADAL" clId="{7CB59993-CBD0-4443-BEBD-C9205F978817}" dt="2024-03-26T21:18:36.390" v="402" actId="47"/>
      <pc:docMkLst>
        <pc:docMk/>
      </pc:docMkLst>
      <pc:sldChg chg="addSp modSp mod modMedia setBg">
        <pc:chgData name="Pascalle Cup" userId="abbe84a0-611b-406e-b251-e8b4b71c069a" providerId="ADAL" clId="{7CB59993-CBD0-4443-BEBD-C9205F978817}" dt="2024-03-26T20:15:29.444" v="94"/>
        <pc:sldMkLst>
          <pc:docMk/>
          <pc:sldMk cId="1042215211" sldId="256"/>
        </pc:sldMkLst>
        <pc:spChg chg="mod">
          <ac:chgData name="Pascalle Cup" userId="abbe84a0-611b-406e-b251-e8b4b71c069a" providerId="ADAL" clId="{7CB59993-CBD0-4443-BEBD-C9205F978817}" dt="2024-03-26T20:15:25.108" v="92" actId="26606"/>
          <ac:spMkLst>
            <pc:docMk/>
            <pc:sldMk cId="1042215211" sldId="256"/>
            <ac:spMk id="2" creationId="{15A3A164-7C44-BEB5-AE58-5C27BB300351}"/>
          </ac:spMkLst>
        </pc:spChg>
        <pc:spChg chg="mod">
          <ac:chgData name="Pascalle Cup" userId="abbe84a0-611b-406e-b251-e8b4b71c069a" providerId="ADAL" clId="{7CB59993-CBD0-4443-BEBD-C9205F978817}" dt="2024-03-26T20:15:25.108" v="92" actId="26606"/>
          <ac:spMkLst>
            <pc:docMk/>
            <pc:sldMk cId="1042215211" sldId="256"/>
            <ac:spMk id="3" creationId="{27ACDF23-E5A9-0B0D-2214-A51A378C22C2}"/>
          </ac:spMkLst>
        </pc:spChg>
        <pc:spChg chg="add">
          <ac:chgData name="Pascalle Cup" userId="abbe84a0-611b-406e-b251-e8b4b71c069a" providerId="ADAL" clId="{7CB59993-CBD0-4443-BEBD-C9205F978817}" dt="2024-03-26T20:15:25.108" v="92" actId="26606"/>
          <ac:spMkLst>
            <pc:docMk/>
            <pc:sldMk cId="1042215211" sldId="256"/>
            <ac:spMk id="9" creationId="{6F828D28-8E09-41CC-8229-3070B5467A96}"/>
          </ac:spMkLst>
        </pc:spChg>
        <pc:spChg chg="add">
          <ac:chgData name="Pascalle Cup" userId="abbe84a0-611b-406e-b251-e8b4b71c069a" providerId="ADAL" clId="{7CB59993-CBD0-4443-BEBD-C9205F978817}" dt="2024-03-26T20:15:25.108" v="92" actId="26606"/>
          <ac:spMkLst>
            <pc:docMk/>
            <pc:sldMk cId="1042215211" sldId="256"/>
            <ac:spMk id="11" creationId="{D5B012D8-7F27-4758-9AC6-C889B154BD73}"/>
          </ac:spMkLst>
        </pc:spChg>
        <pc:spChg chg="add">
          <ac:chgData name="Pascalle Cup" userId="abbe84a0-611b-406e-b251-e8b4b71c069a" providerId="ADAL" clId="{7CB59993-CBD0-4443-BEBD-C9205F978817}" dt="2024-03-26T20:15:25.108" v="92" actId="26606"/>
          <ac:spMkLst>
            <pc:docMk/>
            <pc:sldMk cId="1042215211" sldId="256"/>
            <ac:spMk id="13" creationId="{4063B759-00FC-46D1-9898-8E8625268FAF}"/>
          </ac:spMkLst>
        </pc:spChg>
        <pc:picChg chg="add mod">
          <ac:chgData name="Pascalle Cup" userId="abbe84a0-611b-406e-b251-e8b4b71c069a" providerId="ADAL" clId="{7CB59993-CBD0-4443-BEBD-C9205F978817}" dt="2024-03-26T20:15:29.444" v="94"/>
          <ac:picMkLst>
            <pc:docMk/>
            <pc:sldMk cId="1042215211" sldId="256"/>
            <ac:picMk id="5" creationId="{E7230BF5-4419-EBC0-06D5-D838FDB1EEB4}"/>
          </ac:picMkLst>
        </pc:picChg>
      </pc:sldChg>
      <pc:sldChg chg="addSp modSp mod">
        <pc:chgData name="Pascalle Cup" userId="abbe84a0-611b-406e-b251-e8b4b71c069a" providerId="ADAL" clId="{7CB59993-CBD0-4443-BEBD-C9205F978817}" dt="2024-03-26T20:34:23.116" v="226" actId="20577"/>
        <pc:sldMkLst>
          <pc:docMk/>
          <pc:sldMk cId="3623563412" sldId="257"/>
        </pc:sldMkLst>
        <pc:spChg chg="mod">
          <ac:chgData name="Pascalle Cup" userId="abbe84a0-611b-406e-b251-e8b4b71c069a" providerId="ADAL" clId="{7CB59993-CBD0-4443-BEBD-C9205F978817}" dt="2024-03-26T20:33:51.755" v="160" actId="207"/>
          <ac:spMkLst>
            <pc:docMk/>
            <pc:sldMk cId="3623563412" sldId="257"/>
            <ac:spMk id="2" creationId="{21352286-C46E-2A6A-37EA-D067EF6BB871}"/>
          </ac:spMkLst>
        </pc:spChg>
        <pc:spChg chg="mod">
          <ac:chgData name="Pascalle Cup" userId="abbe84a0-611b-406e-b251-e8b4b71c069a" providerId="ADAL" clId="{7CB59993-CBD0-4443-BEBD-C9205F978817}" dt="2024-03-26T20:34:17.320" v="225" actId="6549"/>
          <ac:spMkLst>
            <pc:docMk/>
            <pc:sldMk cId="3623563412" sldId="257"/>
            <ac:spMk id="4" creationId="{ED010A78-B90B-81ED-7688-4FF4CF5F96D0}"/>
          </ac:spMkLst>
        </pc:spChg>
        <pc:spChg chg="mod">
          <ac:chgData name="Pascalle Cup" userId="abbe84a0-611b-406e-b251-e8b4b71c069a" providerId="ADAL" clId="{7CB59993-CBD0-4443-BEBD-C9205F978817}" dt="2024-03-26T20:34:23.116" v="226" actId="20577"/>
          <ac:spMkLst>
            <pc:docMk/>
            <pc:sldMk cId="3623563412" sldId="257"/>
            <ac:spMk id="6" creationId="{312657F9-D1C9-CFD5-07D0-569C56F31E7C}"/>
          </ac:spMkLst>
        </pc:spChg>
        <pc:graphicFrameChg chg="add mod modGraphic">
          <ac:chgData name="Pascalle Cup" userId="abbe84a0-611b-406e-b251-e8b4b71c069a" providerId="ADAL" clId="{7CB59993-CBD0-4443-BEBD-C9205F978817}" dt="2024-03-26T20:15:06.751" v="91" actId="14100"/>
          <ac:graphicFrameMkLst>
            <pc:docMk/>
            <pc:sldMk cId="3623563412" sldId="257"/>
            <ac:graphicFrameMk id="3" creationId="{CB29C595-CA37-A6E9-16D9-AEEA618FB285}"/>
          </ac:graphicFrameMkLst>
        </pc:graphicFrameChg>
      </pc:sldChg>
      <pc:sldChg chg="del">
        <pc:chgData name="Pascalle Cup" userId="abbe84a0-611b-406e-b251-e8b4b71c069a" providerId="ADAL" clId="{7CB59993-CBD0-4443-BEBD-C9205F978817}" dt="2024-03-26T20:16:37.087" v="130"/>
        <pc:sldMkLst>
          <pc:docMk/>
          <pc:sldMk cId="4132212741" sldId="258"/>
        </pc:sldMkLst>
      </pc:sldChg>
      <pc:sldChg chg="modSp mod ord">
        <pc:chgData name="Pascalle Cup" userId="abbe84a0-611b-406e-b251-e8b4b71c069a" providerId="ADAL" clId="{7CB59993-CBD0-4443-BEBD-C9205F978817}" dt="2024-03-26T21:15:47.485" v="242" actId="1076"/>
        <pc:sldMkLst>
          <pc:docMk/>
          <pc:sldMk cId="1395683113" sldId="264"/>
        </pc:sldMkLst>
        <pc:graphicFrameChg chg="mod">
          <ac:chgData name="Pascalle Cup" userId="abbe84a0-611b-406e-b251-e8b4b71c069a" providerId="ADAL" clId="{7CB59993-CBD0-4443-BEBD-C9205F978817}" dt="2024-03-26T21:15:47.485" v="242" actId="1076"/>
          <ac:graphicFrameMkLst>
            <pc:docMk/>
            <pc:sldMk cId="1395683113" sldId="264"/>
            <ac:graphicFrameMk id="4" creationId="{BD555C79-BE28-4131-9594-5C7C4113B8C0}"/>
          </ac:graphicFrameMkLst>
        </pc:graphicFrameChg>
      </pc:sldChg>
      <pc:sldChg chg="ord">
        <pc:chgData name="Pascalle Cup" userId="abbe84a0-611b-406e-b251-e8b4b71c069a" providerId="ADAL" clId="{7CB59993-CBD0-4443-BEBD-C9205F978817}" dt="2024-03-26T20:25:44.213" v="140"/>
        <pc:sldMkLst>
          <pc:docMk/>
          <pc:sldMk cId="2468174630" sldId="265"/>
        </pc:sldMkLst>
      </pc:sldChg>
      <pc:sldChg chg="ord">
        <pc:chgData name="Pascalle Cup" userId="abbe84a0-611b-406e-b251-e8b4b71c069a" providerId="ADAL" clId="{7CB59993-CBD0-4443-BEBD-C9205F978817}" dt="2024-03-26T21:17:06.114" v="283"/>
        <pc:sldMkLst>
          <pc:docMk/>
          <pc:sldMk cId="3516945274" sldId="268"/>
        </pc:sldMkLst>
      </pc:sldChg>
      <pc:sldChg chg="modSp mod">
        <pc:chgData name="Pascalle Cup" userId="abbe84a0-611b-406e-b251-e8b4b71c069a" providerId="ADAL" clId="{7CB59993-CBD0-4443-BEBD-C9205F978817}" dt="2024-03-26T20:29:42.349" v="151" actId="113"/>
        <pc:sldMkLst>
          <pc:docMk/>
          <pc:sldMk cId="3426026868" sldId="294"/>
        </pc:sldMkLst>
        <pc:spChg chg="mod">
          <ac:chgData name="Pascalle Cup" userId="abbe84a0-611b-406e-b251-e8b4b71c069a" providerId="ADAL" clId="{7CB59993-CBD0-4443-BEBD-C9205F978817}" dt="2024-03-26T20:29:42.349" v="151" actId="113"/>
          <ac:spMkLst>
            <pc:docMk/>
            <pc:sldMk cId="3426026868" sldId="294"/>
            <ac:spMk id="2" creationId="{5C58FADD-8147-4D27-85D9-5D3DBCFCE3D3}"/>
          </ac:spMkLst>
        </pc:spChg>
        <pc:spChg chg="mod">
          <ac:chgData name="Pascalle Cup" userId="abbe84a0-611b-406e-b251-e8b4b71c069a" providerId="ADAL" clId="{7CB59993-CBD0-4443-BEBD-C9205F978817}" dt="2024-03-26T20:26:34.509" v="144" actId="1076"/>
          <ac:spMkLst>
            <pc:docMk/>
            <pc:sldMk cId="3426026868" sldId="294"/>
            <ac:spMk id="3" creationId="{7056A9E6-0B22-48C7-9510-3AA1F49191B3}"/>
          </ac:spMkLst>
        </pc:spChg>
        <pc:picChg chg="mod">
          <ac:chgData name="Pascalle Cup" userId="abbe84a0-611b-406e-b251-e8b4b71c069a" providerId="ADAL" clId="{7CB59993-CBD0-4443-BEBD-C9205F978817}" dt="2024-03-26T20:26:36.200" v="145" actId="1076"/>
          <ac:picMkLst>
            <pc:docMk/>
            <pc:sldMk cId="3426026868" sldId="294"/>
            <ac:picMk id="4" creationId="{3DE4BDDD-12FE-45B4-947D-67F1CDD4827C}"/>
          </ac:picMkLst>
        </pc:picChg>
      </pc:sldChg>
      <pc:sldChg chg="modSp mod">
        <pc:chgData name="Pascalle Cup" userId="abbe84a0-611b-406e-b251-e8b4b71c069a" providerId="ADAL" clId="{7CB59993-CBD0-4443-BEBD-C9205F978817}" dt="2024-03-26T20:26:55.870" v="148" actId="1076"/>
        <pc:sldMkLst>
          <pc:docMk/>
          <pc:sldMk cId="979401748" sldId="298"/>
        </pc:sldMkLst>
        <pc:spChg chg="mod">
          <ac:chgData name="Pascalle Cup" userId="abbe84a0-611b-406e-b251-e8b4b71c069a" providerId="ADAL" clId="{7CB59993-CBD0-4443-BEBD-C9205F978817}" dt="2024-03-26T20:26:45.546" v="146" actId="1076"/>
          <ac:spMkLst>
            <pc:docMk/>
            <pc:sldMk cId="979401748" sldId="298"/>
            <ac:spMk id="2" creationId="{5AF451E4-CEDD-4DE0-A8F2-32F89D4FB2AE}"/>
          </ac:spMkLst>
        </pc:spChg>
        <pc:spChg chg="mod">
          <ac:chgData name="Pascalle Cup" userId="abbe84a0-611b-406e-b251-e8b4b71c069a" providerId="ADAL" clId="{7CB59993-CBD0-4443-BEBD-C9205F978817}" dt="2024-03-26T20:26:55.870" v="148" actId="1076"/>
          <ac:spMkLst>
            <pc:docMk/>
            <pc:sldMk cId="979401748" sldId="298"/>
            <ac:spMk id="3" creationId="{DA6D8008-3954-4161-8F3C-E17B05BC956D}"/>
          </ac:spMkLst>
        </pc:spChg>
        <pc:spChg chg="mod">
          <ac:chgData name="Pascalle Cup" userId="abbe84a0-611b-406e-b251-e8b4b71c069a" providerId="ADAL" clId="{7CB59993-CBD0-4443-BEBD-C9205F978817}" dt="2024-03-26T20:26:50.853" v="147" actId="1076"/>
          <ac:spMkLst>
            <pc:docMk/>
            <pc:sldMk cId="979401748" sldId="298"/>
            <ac:spMk id="4" creationId="{25A00769-8ECE-4AA9-A0BC-6B0B20B658F0}"/>
          </ac:spMkLst>
        </pc:spChg>
      </pc:sldChg>
      <pc:sldChg chg="modSp mod">
        <pc:chgData name="Pascalle Cup" userId="abbe84a0-611b-406e-b251-e8b4b71c069a" providerId="ADAL" clId="{7CB59993-CBD0-4443-BEBD-C9205F978817}" dt="2024-03-26T21:16:13.661" v="245" actId="20577"/>
        <pc:sldMkLst>
          <pc:docMk/>
          <pc:sldMk cId="951670564" sldId="300"/>
        </pc:sldMkLst>
        <pc:spChg chg="mod">
          <ac:chgData name="Pascalle Cup" userId="abbe84a0-611b-406e-b251-e8b4b71c069a" providerId="ADAL" clId="{7CB59993-CBD0-4443-BEBD-C9205F978817}" dt="2024-03-26T21:16:13.661" v="245" actId="20577"/>
          <ac:spMkLst>
            <pc:docMk/>
            <pc:sldMk cId="951670564" sldId="300"/>
            <ac:spMk id="2" creationId="{224A873E-CC6D-43E4-A04B-59F99FB9CB46}"/>
          </ac:spMkLst>
        </pc:spChg>
      </pc:sldChg>
      <pc:sldChg chg="delSp modSp mod">
        <pc:chgData name="Pascalle Cup" userId="abbe84a0-611b-406e-b251-e8b4b71c069a" providerId="ADAL" clId="{7CB59993-CBD0-4443-BEBD-C9205F978817}" dt="2024-03-26T20:32:47.331" v="157" actId="1076"/>
        <pc:sldMkLst>
          <pc:docMk/>
          <pc:sldMk cId="457162477" sldId="301"/>
        </pc:sldMkLst>
        <pc:spChg chg="mod">
          <ac:chgData name="Pascalle Cup" userId="abbe84a0-611b-406e-b251-e8b4b71c069a" providerId="ADAL" clId="{7CB59993-CBD0-4443-BEBD-C9205F978817}" dt="2024-03-26T20:32:47.331" v="157" actId="1076"/>
          <ac:spMkLst>
            <pc:docMk/>
            <pc:sldMk cId="457162477" sldId="301"/>
            <ac:spMk id="6" creationId="{C269726F-793D-4724-AEA7-3DDFBFA85D85}"/>
          </ac:spMkLst>
        </pc:spChg>
        <pc:spChg chg="mod">
          <ac:chgData name="Pascalle Cup" userId="abbe84a0-611b-406e-b251-e8b4b71c069a" providerId="ADAL" clId="{7CB59993-CBD0-4443-BEBD-C9205F978817}" dt="2024-03-26T20:32:30.940" v="154" actId="1076"/>
          <ac:spMkLst>
            <pc:docMk/>
            <pc:sldMk cId="457162477" sldId="301"/>
            <ac:spMk id="7" creationId="{32F182B7-6E25-4791-A9A9-0206F8B2AF56}"/>
          </ac:spMkLst>
        </pc:spChg>
        <pc:graphicFrameChg chg="del">
          <ac:chgData name="Pascalle Cup" userId="abbe84a0-611b-406e-b251-e8b4b71c069a" providerId="ADAL" clId="{7CB59993-CBD0-4443-BEBD-C9205F978817}" dt="2024-03-26T20:32:25.286" v="153" actId="478"/>
          <ac:graphicFrameMkLst>
            <pc:docMk/>
            <pc:sldMk cId="457162477" sldId="301"/>
            <ac:graphicFrameMk id="3" creationId="{10FAAC82-BE8C-4B7D-AB85-E9251646D4A4}"/>
          </ac:graphicFrameMkLst>
        </pc:graphicFrameChg>
      </pc:sldChg>
      <pc:sldChg chg="ord">
        <pc:chgData name="Pascalle Cup" userId="abbe84a0-611b-406e-b251-e8b4b71c069a" providerId="ADAL" clId="{7CB59993-CBD0-4443-BEBD-C9205F978817}" dt="2024-03-26T20:25:44.213" v="140"/>
        <pc:sldMkLst>
          <pc:docMk/>
          <pc:sldMk cId="2270757712" sldId="302"/>
        </pc:sldMkLst>
      </pc:sldChg>
      <pc:sldChg chg="new del">
        <pc:chgData name="Pascalle Cup" userId="abbe84a0-611b-406e-b251-e8b4b71c069a" providerId="ADAL" clId="{7CB59993-CBD0-4443-BEBD-C9205F978817}" dt="2024-03-26T20:29:26.421" v="149" actId="47"/>
        <pc:sldMkLst>
          <pc:docMk/>
          <pc:sldMk cId="2907671992" sldId="305"/>
        </pc:sldMkLst>
      </pc:sldChg>
      <pc:sldChg chg="ord">
        <pc:chgData name="Pascalle Cup" userId="abbe84a0-611b-406e-b251-e8b4b71c069a" providerId="ADAL" clId="{7CB59993-CBD0-4443-BEBD-C9205F978817}" dt="2024-03-26T20:33:11.293" v="159"/>
        <pc:sldMkLst>
          <pc:docMk/>
          <pc:sldMk cId="1616352929" sldId="313"/>
        </pc:sldMkLst>
      </pc:sldChg>
      <pc:sldChg chg="modSp mod">
        <pc:chgData name="Pascalle Cup" userId="abbe84a0-611b-406e-b251-e8b4b71c069a" providerId="ADAL" clId="{7CB59993-CBD0-4443-BEBD-C9205F978817}" dt="2024-03-26T20:31:42.506" v="152" actId="20577"/>
        <pc:sldMkLst>
          <pc:docMk/>
          <pc:sldMk cId="555686468" sldId="314"/>
        </pc:sldMkLst>
        <pc:spChg chg="mod">
          <ac:chgData name="Pascalle Cup" userId="abbe84a0-611b-406e-b251-e8b4b71c069a" providerId="ADAL" clId="{7CB59993-CBD0-4443-BEBD-C9205F978817}" dt="2024-03-26T20:31:42.506" v="152" actId="20577"/>
          <ac:spMkLst>
            <pc:docMk/>
            <pc:sldMk cId="555686468" sldId="314"/>
            <ac:spMk id="3" creationId="{B3A6B79F-02E5-436D-9C17-9A5B49E19813}"/>
          </ac:spMkLst>
        </pc:spChg>
      </pc:sldChg>
      <pc:sldChg chg="addSp modSp new mod ord modAnim">
        <pc:chgData name="Pascalle Cup" userId="abbe84a0-611b-406e-b251-e8b4b71c069a" providerId="ADAL" clId="{7CB59993-CBD0-4443-BEBD-C9205F978817}" dt="2024-03-26T21:17:27.413" v="285"/>
        <pc:sldMkLst>
          <pc:docMk/>
          <pc:sldMk cId="3305716572" sldId="315"/>
        </pc:sldMkLst>
        <pc:picChg chg="add mod">
          <ac:chgData name="Pascalle Cup" userId="abbe84a0-611b-406e-b251-e8b4b71c069a" providerId="ADAL" clId="{7CB59993-CBD0-4443-BEBD-C9205F978817}" dt="2024-03-26T20:54:41.547" v="231" actId="1076"/>
          <ac:picMkLst>
            <pc:docMk/>
            <pc:sldMk cId="3305716572" sldId="315"/>
            <ac:picMk id="2" creationId="{E385EFCE-561B-09B2-D68E-21CA86A8BE35}"/>
          </ac:picMkLst>
        </pc:picChg>
      </pc:sldChg>
      <pc:sldChg chg="addSp modSp new mod ord modAnim">
        <pc:chgData name="Pascalle Cup" userId="abbe84a0-611b-406e-b251-e8b4b71c069a" providerId="ADAL" clId="{7CB59993-CBD0-4443-BEBD-C9205F978817}" dt="2024-03-26T21:11:43.620" v="237" actId="1076"/>
        <pc:sldMkLst>
          <pc:docMk/>
          <pc:sldMk cId="2030753381" sldId="316"/>
        </pc:sldMkLst>
        <pc:picChg chg="add mod">
          <ac:chgData name="Pascalle Cup" userId="abbe84a0-611b-406e-b251-e8b4b71c069a" providerId="ADAL" clId="{7CB59993-CBD0-4443-BEBD-C9205F978817}" dt="2024-03-26T21:11:43.620" v="237" actId="1076"/>
          <ac:picMkLst>
            <pc:docMk/>
            <pc:sldMk cId="2030753381" sldId="316"/>
            <ac:picMk id="2" creationId="{A433ECC6-679D-5F77-8662-CCC39444F6AE}"/>
          </ac:picMkLst>
        </pc:picChg>
      </pc:sldChg>
      <pc:sldChg chg="addSp delSp new mod">
        <pc:chgData name="Pascalle Cup" userId="abbe84a0-611b-406e-b251-e8b4b71c069a" providerId="ADAL" clId="{7CB59993-CBD0-4443-BEBD-C9205F978817}" dt="2024-03-26T21:14:46.829" v="241"/>
        <pc:sldMkLst>
          <pc:docMk/>
          <pc:sldMk cId="4152959730" sldId="317"/>
        </pc:sldMkLst>
        <pc:picChg chg="add del">
          <ac:chgData name="Pascalle Cup" userId="abbe84a0-611b-406e-b251-e8b4b71c069a" providerId="ADAL" clId="{7CB59993-CBD0-4443-BEBD-C9205F978817}" dt="2024-03-26T21:14:24.126" v="240" actId="478"/>
          <ac:picMkLst>
            <pc:docMk/>
            <pc:sldMk cId="4152959730" sldId="317"/>
            <ac:picMk id="2" creationId="{B1D8D267-9B4C-2AB9-68F6-A2C4AA38E775}"/>
          </ac:picMkLst>
        </pc:picChg>
        <pc:picChg chg="add">
          <ac:chgData name="Pascalle Cup" userId="abbe84a0-611b-406e-b251-e8b4b71c069a" providerId="ADAL" clId="{7CB59993-CBD0-4443-BEBD-C9205F978817}" dt="2024-03-26T21:14:46.829" v="241"/>
          <ac:picMkLst>
            <pc:docMk/>
            <pc:sldMk cId="4152959730" sldId="317"/>
            <ac:picMk id="3" creationId="{85CB13F7-C5DA-511B-E66F-62C70893BD25}"/>
          </ac:picMkLst>
        </pc:picChg>
      </pc:sldChg>
      <pc:sldChg chg="modSp new del mod">
        <pc:chgData name="Pascalle Cup" userId="abbe84a0-611b-406e-b251-e8b4b71c069a" providerId="ADAL" clId="{7CB59993-CBD0-4443-BEBD-C9205F978817}" dt="2024-03-26T21:16:58.616" v="281" actId="47"/>
        <pc:sldMkLst>
          <pc:docMk/>
          <pc:sldMk cId="1874331946" sldId="318"/>
        </pc:sldMkLst>
        <pc:spChg chg="mod">
          <ac:chgData name="Pascalle Cup" userId="abbe84a0-611b-406e-b251-e8b4b71c069a" providerId="ADAL" clId="{7CB59993-CBD0-4443-BEBD-C9205F978817}" dt="2024-03-26T21:16:42.772" v="278" actId="5793"/>
          <ac:spMkLst>
            <pc:docMk/>
            <pc:sldMk cId="1874331946" sldId="318"/>
            <ac:spMk id="2" creationId="{6F980308-2920-C88E-3609-EF2B1B853998}"/>
          </ac:spMkLst>
        </pc:spChg>
      </pc:sldChg>
      <pc:sldChg chg="modSp new del mod">
        <pc:chgData name="Pascalle Cup" userId="abbe84a0-611b-406e-b251-e8b4b71c069a" providerId="ADAL" clId="{7CB59993-CBD0-4443-BEBD-C9205F978817}" dt="2024-03-26T21:18:36.390" v="402" actId="47"/>
        <pc:sldMkLst>
          <pc:docMk/>
          <pc:sldMk cId="2448475059" sldId="318"/>
        </pc:sldMkLst>
        <pc:spChg chg="mod">
          <ac:chgData name="Pascalle Cup" userId="abbe84a0-611b-406e-b251-e8b4b71c069a" providerId="ADAL" clId="{7CB59993-CBD0-4443-BEBD-C9205F978817}" dt="2024-03-26T21:18:25.697" v="398" actId="21"/>
          <ac:spMkLst>
            <pc:docMk/>
            <pc:sldMk cId="2448475059" sldId="318"/>
            <ac:spMk id="2" creationId="{82C677C0-DB44-7786-CDD9-EC926D5BE9D6}"/>
          </ac:spMkLst>
        </pc:spChg>
      </pc:sldChg>
      <pc:sldChg chg="delSp modSp new mod">
        <pc:chgData name="Pascalle Cup" userId="abbe84a0-611b-406e-b251-e8b4b71c069a" providerId="ADAL" clId="{7CB59993-CBD0-4443-BEBD-C9205F978817}" dt="2024-03-26T21:18:11.164" v="396" actId="478"/>
        <pc:sldMkLst>
          <pc:docMk/>
          <pc:sldMk cId="3446908061" sldId="319"/>
        </pc:sldMkLst>
        <pc:spChg chg="mod">
          <ac:chgData name="Pascalle Cup" userId="abbe84a0-611b-406e-b251-e8b4b71c069a" providerId="ADAL" clId="{7CB59993-CBD0-4443-BEBD-C9205F978817}" dt="2024-03-26T21:18:08.838" v="395" actId="20577"/>
          <ac:spMkLst>
            <pc:docMk/>
            <pc:sldMk cId="3446908061" sldId="319"/>
            <ac:spMk id="2" creationId="{86E78A58-D27D-3B8B-E7ED-B6F0A865ABA4}"/>
          </ac:spMkLst>
        </pc:spChg>
        <pc:spChg chg="del">
          <ac:chgData name="Pascalle Cup" userId="abbe84a0-611b-406e-b251-e8b4b71c069a" providerId="ADAL" clId="{7CB59993-CBD0-4443-BEBD-C9205F978817}" dt="2024-03-26T21:18:11.164" v="396" actId="478"/>
          <ac:spMkLst>
            <pc:docMk/>
            <pc:sldMk cId="3446908061" sldId="319"/>
            <ac:spMk id="3" creationId="{DCD5D498-6605-722B-2DC5-8FA58D65F39F}"/>
          </ac:spMkLst>
        </pc:spChg>
      </pc:sldChg>
      <pc:sldChg chg="delSp modSp new mod">
        <pc:chgData name="Pascalle Cup" userId="abbe84a0-611b-406e-b251-e8b4b71c069a" providerId="ADAL" clId="{7CB59993-CBD0-4443-BEBD-C9205F978817}" dt="2024-03-26T21:18:34.145" v="401" actId="1076"/>
        <pc:sldMkLst>
          <pc:docMk/>
          <pc:sldMk cId="833234147" sldId="320"/>
        </pc:sldMkLst>
        <pc:spChg chg="mod">
          <ac:chgData name="Pascalle Cup" userId="abbe84a0-611b-406e-b251-e8b4b71c069a" providerId="ADAL" clId="{7CB59993-CBD0-4443-BEBD-C9205F978817}" dt="2024-03-26T21:18:34.145" v="401" actId="1076"/>
          <ac:spMkLst>
            <pc:docMk/>
            <pc:sldMk cId="833234147" sldId="320"/>
            <ac:spMk id="2" creationId="{E5E2781E-966F-B540-1027-BB2083596868}"/>
          </ac:spMkLst>
        </pc:spChg>
        <pc:spChg chg="del">
          <ac:chgData name="Pascalle Cup" userId="abbe84a0-611b-406e-b251-e8b4b71c069a" providerId="ADAL" clId="{7CB59993-CBD0-4443-BEBD-C9205F978817}" dt="2024-03-26T21:18:31.236" v="400" actId="478"/>
          <ac:spMkLst>
            <pc:docMk/>
            <pc:sldMk cId="833234147" sldId="320"/>
            <ac:spMk id="3" creationId="{6F7164DC-B5BD-6374-A2DD-B15B641193E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950BBA-71C9-4995-AA2A-363C7D25781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l-NL"/>
        </a:p>
      </dgm:t>
    </dgm:pt>
    <dgm:pt modelId="{B9124DC9-7D07-419B-AF8B-71722410D28D}">
      <dgm:prSet phldrT="[Tekst]"/>
      <dgm:spPr/>
      <dgm:t>
        <a:bodyPr/>
        <a:lstStyle/>
        <a:p>
          <a:r>
            <a:rPr lang="nl-NL" dirty="0"/>
            <a:t>Sociale cohesie</a:t>
          </a:r>
        </a:p>
      </dgm:t>
    </dgm:pt>
    <dgm:pt modelId="{93DF3A6B-37FE-4116-86DC-9D30A7A8830E}" type="parTrans" cxnId="{F64B9B8B-FD5E-4126-9441-FA7197F635B3}">
      <dgm:prSet/>
      <dgm:spPr/>
      <dgm:t>
        <a:bodyPr/>
        <a:lstStyle/>
        <a:p>
          <a:endParaRPr lang="nl-NL"/>
        </a:p>
      </dgm:t>
    </dgm:pt>
    <dgm:pt modelId="{33D0A230-C438-4E2D-9834-79B32DFA78C8}" type="sibTrans" cxnId="{F64B9B8B-FD5E-4126-9441-FA7197F635B3}">
      <dgm:prSet/>
      <dgm:spPr/>
      <dgm:t>
        <a:bodyPr/>
        <a:lstStyle/>
        <a:p>
          <a:endParaRPr lang="nl-NL"/>
        </a:p>
      </dgm:t>
    </dgm:pt>
    <dgm:pt modelId="{2C9ED277-4069-48DF-96F2-D3EA5E5F5070}">
      <dgm:prSet phldrT="[Tekst]"/>
      <dgm:spPr/>
      <dgm:t>
        <a:bodyPr/>
        <a:lstStyle/>
        <a:p>
          <a:r>
            <a:rPr lang="nl-NL" dirty="0"/>
            <a:t>Sociale samenhang</a:t>
          </a:r>
        </a:p>
      </dgm:t>
    </dgm:pt>
    <dgm:pt modelId="{9385E525-7994-4B5C-A998-F87226164A6A}" type="parTrans" cxnId="{27751B28-F528-478F-985F-C42E3E17E786}">
      <dgm:prSet/>
      <dgm:spPr/>
      <dgm:t>
        <a:bodyPr/>
        <a:lstStyle/>
        <a:p>
          <a:endParaRPr lang="nl-NL"/>
        </a:p>
      </dgm:t>
    </dgm:pt>
    <dgm:pt modelId="{333D774D-D2CE-4300-ACF2-444C4D590263}" type="sibTrans" cxnId="{27751B28-F528-478F-985F-C42E3E17E786}">
      <dgm:prSet/>
      <dgm:spPr/>
      <dgm:t>
        <a:bodyPr/>
        <a:lstStyle/>
        <a:p>
          <a:endParaRPr lang="nl-NL"/>
        </a:p>
      </dgm:t>
    </dgm:pt>
    <dgm:pt modelId="{E2542069-4008-4094-A505-8ABC4375A622}">
      <dgm:prSet phldrT="[Tekst]"/>
      <dgm:spPr/>
      <dgm:t>
        <a:bodyPr/>
        <a:lstStyle/>
        <a:p>
          <a:r>
            <a:rPr lang="nl-NL" dirty="0"/>
            <a:t>Socialisatie</a:t>
          </a:r>
        </a:p>
      </dgm:t>
    </dgm:pt>
    <dgm:pt modelId="{F31E3FF2-B0C2-482A-BBBB-9A126D74D24E}" type="parTrans" cxnId="{2E439374-4C2D-4313-911D-7155F05D210A}">
      <dgm:prSet/>
      <dgm:spPr/>
      <dgm:t>
        <a:bodyPr/>
        <a:lstStyle/>
        <a:p>
          <a:endParaRPr lang="nl-NL"/>
        </a:p>
      </dgm:t>
    </dgm:pt>
    <dgm:pt modelId="{1DB4F47C-15FA-4EF7-AC65-68DD8F2AF491}" type="sibTrans" cxnId="{2E439374-4C2D-4313-911D-7155F05D210A}">
      <dgm:prSet/>
      <dgm:spPr/>
      <dgm:t>
        <a:bodyPr/>
        <a:lstStyle/>
        <a:p>
          <a:endParaRPr lang="nl-NL"/>
        </a:p>
      </dgm:t>
    </dgm:pt>
    <dgm:pt modelId="{6D61EC24-5E61-4B4D-99F4-A099169392D6}">
      <dgm:prSet phldrT="[Tekst]"/>
      <dgm:spPr/>
      <dgm:t>
        <a:bodyPr/>
        <a:lstStyle/>
        <a:p>
          <a:r>
            <a:rPr lang="nl-NL" dirty="0"/>
            <a:t>Groepsdynamiek</a:t>
          </a:r>
        </a:p>
      </dgm:t>
    </dgm:pt>
    <dgm:pt modelId="{36375070-7EDA-4B40-835A-33EBC5F9338D}" type="parTrans" cxnId="{874B4D89-106B-4DB8-9A82-D5CE62399F3A}">
      <dgm:prSet/>
      <dgm:spPr/>
      <dgm:t>
        <a:bodyPr/>
        <a:lstStyle/>
        <a:p>
          <a:endParaRPr lang="nl-NL"/>
        </a:p>
      </dgm:t>
    </dgm:pt>
    <dgm:pt modelId="{5EF54DCF-3096-46F9-B69F-E6CE531EB744}" type="sibTrans" cxnId="{874B4D89-106B-4DB8-9A82-D5CE62399F3A}">
      <dgm:prSet/>
      <dgm:spPr/>
      <dgm:t>
        <a:bodyPr/>
        <a:lstStyle/>
        <a:p>
          <a:endParaRPr lang="nl-NL"/>
        </a:p>
      </dgm:t>
    </dgm:pt>
    <dgm:pt modelId="{BBC80570-6BAE-4A99-B3F0-5FA73D765013}" type="pres">
      <dgm:prSet presAssocID="{8A950BBA-71C9-4995-AA2A-363C7D25781D}" presName="cycle" presStyleCnt="0">
        <dgm:presLayoutVars>
          <dgm:chMax val="1"/>
          <dgm:dir/>
          <dgm:animLvl val="ctr"/>
          <dgm:resizeHandles val="exact"/>
        </dgm:presLayoutVars>
      </dgm:prSet>
      <dgm:spPr/>
    </dgm:pt>
    <dgm:pt modelId="{3D7A4999-92C1-4E35-A11B-E7CAC59513D5}" type="pres">
      <dgm:prSet presAssocID="{B9124DC9-7D07-419B-AF8B-71722410D28D}" presName="centerShape" presStyleLbl="node0" presStyleIdx="0" presStyleCnt="1"/>
      <dgm:spPr/>
    </dgm:pt>
    <dgm:pt modelId="{C01E6D55-5C57-4B1C-A570-EFDA5B552F8F}" type="pres">
      <dgm:prSet presAssocID="{9385E525-7994-4B5C-A998-F87226164A6A}" presName="parTrans" presStyleLbl="bgSibTrans2D1" presStyleIdx="0" presStyleCnt="3"/>
      <dgm:spPr/>
    </dgm:pt>
    <dgm:pt modelId="{1D77308C-59F0-4AF8-9C6C-286C7B9C3795}" type="pres">
      <dgm:prSet presAssocID="{2C9ED277-4069-48DF-96F2-D3EA5E5F5070}" presName="node" presStyleLbl="node1" presStyleIdx="0" presStyleCnt="3">
        <dgm:presLayoutVars>
          <dgm:bulletEnabled val="1"/>
        </dgm:presLayoutVars>
      </dgm:prSet>
      <dgm:spPr/>
    </dgm:pt>
    <dgm:pt modelId="{4B8A924D-2386-4DF4-AF72-99F9EAAAA2DC}" type="pres">
      <dgm:prSet presAssocID="{F31E3FF2-B0C2-482A-BBBB-9A126D74D24E}" presName="parTrans" presStyleLbl="bgSibTrans2D1" presStyleIdx="1" presStyleCnt="3"/>
      <dgm:spPr/>
    </dgm:pt>
    <dgm:pt modelId="{A68A1606-8B19-4A3E-9DE8-9D052865A9AA}" type="pres">
      <dgm:prSet presAssocID="{E2542069-4008-4094-A505-8ABC4375A622}" presName="node" presStyleLbl="node1" presStyleIdx="1" presStyleCnt="3">
        <dgm:presLayoutVars>
          <dgm:bulletEnabled val="1"/>
        </dgm:presLayoutVars>
      </dgm:prSet>
      <dgm:spPr/>
    </dgm:pt>
    <dgm:pt modelId="{E546D082-30B9-4320-92F1-8D23A331833C}" type="pres">
      <dgm:prSet presAssocID="{36375070-7EDA-4B40-835A-33EBC5F9338D}" presName="parTrans" presStyleLbl="bgSibTrans2D1" presStyleIdx="2" presStyleCnt="3"/>
      <dgm:spPr/>
    </dgm:pt>
    <dgm:pt modelId="{C80D610D-FEAB-43B6-A520-BA37893C3E76}" type="pres">
      <dgm:prSet presAssocID="{6D61EC24-5E61-4B4D-99F4-A099169392D6}" presName="node" presStyleLbl="node1" presStyleIdx="2" presStyleCnt="3">
        <dgm:presLayoutVars>
          <dgm:bulletEnabled val="1"/>
        </dgm:presLayoutVars>
      </dgm:prSet>
      <dgm:spPr/>
    </dgm:pt>
  </dgm:ptLst>
  <dgm:cxnLst>
    <dgm:cxn modelId="{27751B28-F528-478F-985F-C42E3E17E786}" srcId="{B9124DC9-7D07-419B-AF8B-71722410D28D}" destId="{2C9ED277-4069-48DF-96F2-D3EA5E5F5070}" srcOrd="0" destOrd="0" parTransId="{9385E525-7994-4B5C-A998-F87226164A6A}" sibTransId="{333D774D-D2CE-4300-ACF2-444C4D590263}"/>
    <dgm:cxn modelId="{2E439374-4C2D-4313-911D-7155F05D210A}" srcId="{B9124DC9-7D07-419B-AF8B-71722410D28D}" destId="{E2542069-4008-4094-A505-8ABC4375A622}" srcOrd="1" destOrd="0" parTransId="{F31E3FF2-B0C2-482A-BBBB-9A126D74D24E}" sibTransId="{1DB4F47C-15FA-4EF7-AC65-68DD8F2AF491}"/>
    <dgm:cxn modelId="{CDB9F184-20A8-4512-8046-32DD031B5A34}" type="presOf" srcId="{36375070-7EDA-4B40-835A-33EBC5F9338D}" destId="{E546D082-30B9-4320-92F1-8D23A331833C}" srcOrd="0" destOrd="0" presId="urn:microsoft.com/office/officeart/2005/8/layout/radial4"/>
    <dgm:cxn modelId="{874B4D89-106B-4DB8-9A82-D5CE62399F3A}" srcId="{B9124DC9-7D07-419B-AF8B-71722410D28D}" destId="{6D61EC24-5E61-4B4D-99F4-A099169392D6}" srcOrd="2" destOrd="0" parTransId="{36375070-7EDA-4B40-835A-33EBC5F9338D}" sibTransId="{5EF54DCF-3096-46F9-B69F-E6CE531EB744}"/>
    <dgm:cxn modelId="{4E5BBE8A-AB27-4DB0-8AE0-E1EC23CE968B}" type="presOf" srcId="{B9124DC9-7D07-419B-AF8B-71722410D28D}" destId="{3D7A4999-92C1-4E35-A11B-E7CAC59513D5}" srcOrd="0" destOrd="0" presId="urn:microsoft.com/office/officeart/2005/8/layout/radial4"/>
    <dgm:cxn modelId="{F64B9B8B-FD5E-4126-9441-FA7197F635B3}" srcId="{8A950BBA-71C9-4995-AA2A-363C7D25781D}" destId="{B9124DC9-7D07-419B-AF8B-71722410D28D}" srcOrd="0" destOrd="0" parTransId="{93DF3A6B-37FE-4116-86DC-9D30A7A8830E}" sibTransId="{33D0A230-C438-4E2D-9834-79B32DFA78C8}"/>
    <dgm:cxn modelId="{EA65F5B9-AAB7-44E6-A594-A10BC49CB21C}" type="presOf" srcId="{E2542069-4008-4094-A505-8ABC4375A622}" destId="{A68A1606-8B19-4A3E-9DE8-9D052865A9AA}" srcOrd="0" destOrd="0" presId="urn:microsoft.com/office/officeart/2005/8/layout/radial4"/>
    <dgm:cxn modelId="{9A9CBEE2-6A02-45F0-9B01-9245EC9773CE}" type="presOf" srcId="{8A950BBA-71C9-4995-AA2A-363C7D25781D}" destId="{BBC80570-6BAE-4A99-B3F0-5FA73D765013}" srcOrd="0" destOrd="0" presId="urn:microsoft.com/office/officeart/2005/8/layout/radial4"/>
    <dgm:cxn modelId="{157E74E9-C966-4E37-9CB7-067F7BA6C27B}" type="presOf" srcId="{6D61EC24-5E61-4B4D-99F4-A099169392D6}" destId="{C80D610D-FEAB-43B6-A520-BA37893C3E76}" srcOrd="0" destOrd="0" presId="urn:microsoft.com/office/officeart/2005/8/layout/radial4"/>
    <dgm:cxn modelId="{6010D1F2-F20B-4ABF-BBD0-EECF6436D3F0}" type="presOf" srcId="{2C9ED277-4069-48DF-96F2-D3EA5E5F5070}" destId="{1D77308C-59F0-4AF8-9C6C-286C7B9C3795}" srcOrd="0" destOrd="0" presId="urn:microsoft.com/office/officeart/2005/8/layout/radial4"/>
    <dgm:cxn modelId="{095CFEF7-BBCF-4CB2-B56F-86885366B5EE}" type="presOf" srcId="{9385E525-7994-4B5C-A998-F87226164A6A}" destId="{C01E6D55-5C57-4B1C-A570-EFDA5B552F8F}" srcOrd="0" destOrd="0" presId="urn:microsoft.com/office/officeart/2005/8/layout/radial4"/>
    <dgm:cxn modelId="{806B6BFE-19FD-4ED2-905B-23BB1E7A969F}" type="presOf" srcId="{F31E3FF2-B0C2-482A-BBBB-9A126D74D24E}" destId="{4B8A924D-2386-4DF4-AF72-99F9EAAAA2DC}" srcOrd="0" destOrd="0" presId="urn:microsoft.com/office/officeart/2005/8/layout/radial4"/>
    <dgm:cxn modelId="{774120D5-541F-4C2B-9A29-7B57CB4E5C72}" type="presParOf" srcId="{BBC80570-6BAE-4A99-B3F0-5FA73D765013}" destId="{3D7A4999-92C1-4E35-A11B-E7CAC59513D5}" srcOrd="0" destOrd="0" presId="urn:microsoft.com/office/officeart/2005/8/layout/radial4"/>
    <dgm:cxn modelId="{93E3A903-955E-4AAA-A5C1-F5129D1031CE}" type="presParOf" srcId="{BBC80570-6BAE-4A99-B3F0-5FA73D765013}" destId="{C01E6D55-5C57-4B1C-A570-EFDA5B552F8F}" srcOrd="1" destOrd="0" presId="urn:microsoft.com/office/officeart/2005/8/layout/radial4"/>
    <dgm:cxn modelId="{E1D18789-F704-4E46-B837-EC0AD1395199}" type="presParOf" srcId="{BBC80570-6BAE-4A99-B3F0-5FA73D765013}" destId="{1D77308C-59F0-4AF8-9C6C-286C7B9C3795}" srcOrd="2" destOrd="0" presId="urn:microsoft.com/office/officeart/2005/8/layout/radial4"/>
    <dgm:cxn modelId="{D9C2501A-F25C-4B25-AD46-826AC166073F}" type="presParOf" srcId="{BBC80570-6BAE-4A99-B3F0-5FA73D765013}" destId="{4B8A924D-2386-4DF4-AF72-99F9EAAAA2DC}" srcOrd="3" destOrd="0" presId="urn:microsoft.com/office/officeart/2005/8/layout/radial4"/>
    <dgm:cxn modelId="{7EE0E4F8-F4E6-4A3F-A1B7-928BFB752CAF}" type="presParOf" srcId="{BBC80570-6BAE-4A99-B3F0-5FA73D765013}" destId="{A68A1606-8B19-4A3E-9DE8-9D052865A9AA}" srcOrd="4" destOrd="0" presId="urn:microsoft.com/office/officeart/2005/8/layout/radial4"/>
    <dgm:cxn modelId="{52917B97-DF45-42FD-ADCF-6E30B84E115F}" type="presParOf" srcId="{BBC80570-6BAE-4A99-B3F0-5FA73D765013}" destId="{E546D082-30B9-4320-92F1-8D23A331833C}" srcOrd="5" destOrd="0" presId="urn:microsoft.com/office/officeart/2005/8/layout/radial4"/>
    <dgm:cxn modelId="{3D2C357D-CA38-432F-B868-2895F6324F81}" type="presParOf" srcId="{BBC80570-6BAE-4A99-B3F0-5FA73D765013}" destId="{C80D610D-FEAB-43B6-A520-BA37893C3E7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950BBA-71C9-4995-AA2A-363C7D25781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l-NL"/>
        </a:p>
      </dgm:t>
    </dgm:pt>
    <dgm:pt modelId="{B9124DC9-7D07-419B-AF8B-71722410D28D}">
      <dgm:prSet phldrT="[Tekst]"/>
      <dgm:spPr/>
      <dgm:t>
        <a:bodyPr/>
        <a:lstStyle/>
        <a:p>
          <a:r>
            <a:rPr lang="nl-NL" dirty="0"/>
            <a:t>Sociale cohesie</a:t>
          </a:r>
        </a:p>
      </dgm:t>
    </dgm:pt>
    <dgm:pt modelId="{93DF3A6B-37FE-4116-86DC-9D30A7A8830E}" type="parTrans" cxnId="{F64B9B8B-FD5E-4126-9441-FA7197F635B3}">
      <dgm:prSet/>
      <dgm:spPr/>
      <dgm:t>
        <a:bodyPr/>
        <a:lstStyle/>
        <a:p>
          <a:endParaRPr lang="nl-NL"/>
        </a:p>
      </dgm:t>
    </dgm:pt>
    <dgm:pt modelId="{33D0A230-C438-4E2D-9834-79B32DFA78C8}" type="sibTrans" cxnId="{F64B9B8B-FD5E-4126-9441-FA7197F635B3}">
      <dgm:prSet/>
      <dgm:spPr/>
      <dgm:t>
        <a:bodyPr/>
        <a:lstStyle/>
        <a:p>
          <a:endParaRPr lang="nl-NL"/>
        </a:p>
      </dgm:t>
    </dgm:pt>
    <dgm:pt modelId="{2C9ED277-4069-48DF-96F2-D3EA5E5F5070}">
      <dgm:prSet phldrT="[Tekst]"/>
      <dgm:spPr>
        <a:solidFill>
          <a:schemeClr val="accent2"/>
        </a:solidFill>
      </dgm:spPr>
      <dgm:t>
        <a:bodyPr/>
        <a:lstStyle/>
        <a:p>
          <a:r>
            <a:rPr lang="nl-NL" dirty="0"/>
            <a:t>Sociale samenhang</a:t>
          </a:r>
        </a:p>
      </dgm:t>
    </dgm:pt>
    <dgm:pt modelId="{9385E525-7994-4B5C-A998-F87226164A6A}" type="parTrans" cxnId="{27751B28-F528-478F-985F-C42E3E17E786}">
      <dgm:prSet/>
      <dgm:spPr/>
      <dgm:t>
        <a:bodyPr/>
        <a:lstStyle/>
        <a:p>
          <a:endParaRPr lang="nl-NL"/>
        </a:p>
      </dgm:t>
    </dgm:pt>
    <dgm:pt modelId="{333D774D-D2CE-4300-ACF2-444C4D590263}" type="sibTrans" cxnId="{27751B28-F528-478F-985F-C42E3E17E786}">
      <dgm:prSet/>
      <dgm:spPr/>
      <dgm:t>
        <a:bodyPr/>
        <a:lstStyle/>
        <a:p>
          <a:endParaRPr lang="nl-NL"/>
        </a:p>
      </dgm:t>
    </dgm:pt>
    <dgm:pt modelId="{E2542069-4008-4094-A505-8ABC4375A622}">
      <dgm:prSet phldrT="[Tekst]"/>
      <dgm:spPr/>
      <dgm:t>
        <a:bodyPr/>
        <a:lstStyle/>
        <a:p>
          <a:r>
            <a:rPr lang="nl-NL" dirty="0"/>
            <a:t>Socialisatie</a:t>
          </a:r>
        </a:p>
      </dgm:t>
    </dgm:pt>
    <dgm:pt modelId="{F31E3FF2-B0C2-482A-BBBB-9A126D74D24E}" type="parTrans" cxnId="{2E439374-4C2D-4313-911D-7155F05D210A}">
      <dgm:prSet/>
      <dgm:spPr/>
      <dgm:t>
        <a:bodyPr/>
        <a:lstStyle/>
        <a:p>
          <a:endParaRPr lang="nl-NL"/>
        </a:p>
      </dgm:t>
    </dgm:pt>
    <dgm:pt modelId="{1DB4F47C-15FA-4EF7-AC65-68DD8F2AF491}" type="sibTrans" cxnId="{2E439374-4C2D-4313-911D-7155F05D210A}">
      <dgm:prSet/>
      <dgm:spPr/>
      <dgm:t>
        <a:bodyPr/>
        <a:lstStyle/>
        <a:p>
          <a:endParaRPr lang="nl-NL"/>
        </a:p>
      </dgm:t>
    </dgm:pt>
    <dgm:pt modelId="{6D61EC24-5E61-4B4D-99F4-A099169392D6}">
      <dgm:prSet phldrT="[Tekst]"/>
      <dgm:spPr/>
      <dgm:t>
        <a:bodyPr/>
        <a:lstStyle/>
        <a:p>
          <a:r>
            <a:rPr lang="nl-NL" dirty="0"/>
            <a:t>Groepsdynamiek</a:t>
          </a:r>
        </a:p>
      </dgm:t>
    </dgm:pt>
    <dgm:pt modelId="{36375070-7EDA-4B40-835A-33EBC5F9338D}" type="parTrans" cxnId="{874B4D89-106B-4DB8-9A82-D5CE62399F3A}">
      <dgm:prSet/>
      <dgm:spPr/>
      <dgm:t>
        <a:bodyPr/>
        <a:lstStyle/>
        <a:p>
          <a:endParaRPr lang="nl-NL"/>
        </a:p>
      </dgm:t>
    </dgm:pt>
    <dgm:pt modelId="{5EF54DCF-3096-46F9-B69F-E6CE531EB744}" type="sibTrans" cxnId="{874B4D89-106B-4DB8-9A82-D5CE62399F3A}">
      <dgm:prSet/>
      <dgm:spPr/>
      <dgm:t>
        <a:bodyPr/>
        <a:lstStyle/>
        <a:p>
          <a:endParaRPr lang="nl-NL"/>
        </a:p>
      </dgm:t>
    </dgm:pt>
    <dgm:pt modelId="{BBC80570-6BAE-4A99-B3F0-5FA73D765013}" type="pres">
      <dgm:prSet presAssocID="{8A950BBA-71C9-4995-AA2A-363C7D25781D}" presName="cycle" presStyleCnt="0">
        <dgm:presLayoutVars>
          <dgm:chMax val="1"/>
          <dgm:dir/>
          <dgm:animLvl val="ctr"/>
          <dgm:resizeHandles val="exact"/>
        </dgm:presLayoutVars>
      </dgm:prSet>
      <dgm:spPr/>
    </dgm:pt>
    <dgm:pt modelId="{3D7A4999-92C1-4E35-A11B-E7CAC59513D5}" type="pres">
      <dgm:prSet presAssocID="{B9124DC9-7D07-419B-AF8B-71722410D28D}" presName="centerShape" presStyleLbl="node0" presStyleIdx="0" presStyleCnt="1"/>
      <dgm:spPr/>
    </dgm:pt>
    <dgm:pt modelId="{C01E6D55-5C57-4B1C-A570-EFDA5B552F8F}" type="pres">
      <dgm:prSet presAssocID="{9385E525-7994-4B5C-A998-F87226164A6A}" presName="parTrans" presStyleLbl="bgSibTrans2D1" presStyleIdx="0" presStyleCnt="3"/>
      <dgm:spPr/>
    </dgm:pt>
    <dgm:pt modelId="{1D77308C-59F0-4AF8-9C6C-286C7B9C3795}" type="pres">
      <dgm:prSet presAssocID="{2C9ED277-4069-48DF-96F2-D3EA5E5F5070}" presName="node" presStyleLbl="node1" presStyleIdx="0" presStyleCnt="3">
        <dgm:presLayoutVars>
          <dgm:bulletEnabled val="1"/>
        </dgm:presLayoutVars>
      </dgm:prSet>
      <dgm:spPr/>
    </dgm:pt>
    <dgm:pt modelId="{4B8A924D-2386-4DF4-AF72-99F9EAAAA2DC}" type="pres">
      <dgm:prSet presAssocID="{F31E3FF2-B0C2-482A-BBBB-9A126D74D24E}" presName="parTrans" presStyleLbl="bgSibTrans2D1" presStyleIdx="1" presStyleCnt="3"/>
      <dgm:spPr/>
    </dgm:pt>
    <dgm:pt modelId="{A68A1606-8B19-4A3E-9DE8-9D052865A9AA}" type="pres">
      <dgm:prSet presAssocID="{E2542069-4008-4094-A505-8ABC4375A622}" presName="node" presStyleLbl="node1" presStyleIdx="1" presStyleCnt="3">
        <dgm:presLayoutVars>
          <dgm:bulletEnabled val="1"/>
        </dgm:presLayoutVars>
      </dgm:prSet>
      <dgm:spPr/>
    </dgm:pt>
    <dgm:pt modelId="{E546D082-30B9-4320-92F1-8D23A331833C}" type="pres">
      <dgm:prSet presAssocID="{36375070-7EDA-4B40-835A-33EBC5F9338D}" presName="parTrans" presStyleLbl="bgSibTrans2D1" presStyleIdx="2" presStyleCnt="3"/>
      <dgm:spPr/>
    </dgm:pt>
    <dgm:pt modelId="{C80D610D-FEAB-43B6-A520-BA37893C3E76}" type="pres">
      <dgm:prSet presAssocID="{6D61EC24-5E61-4B4D-99F4-A099169392D6}" presName="node" presStyleLbl="node1" presStyleIdx="2" presStyleCnt="3">
        <dgm:presLayoutVars>
          <dgm:bulletEnabled val="1"/>
        </dgm:presLayoutVars>
      </dgm:prSet>
      <dgm:spPr/>
    </dgm:pt>
  </dgm:ptLst>
  <dgm:cxnLst>
    <dgm:cxn modelId="{27751B28-F528-478F-985F-C42E3E17E786}" srcId="{B9124DC9-7D07-419B-AF8B-71722410D28D}" destId="{2C9ED277-4069-48DF-96F2-D3EA5E5F5070}" srcOrd="0" destOrd="0" parTransId="{9385E525-7994-4B5C-A998-F87226164A6A}" sibTransId="{333D774D-D2CE-4300-ACF2-444C4D590263}"/>
    <dgm:cxn modelId="{2E439374-4C2D-4313-911D-7155F05D210A}" srcId="{B9124DC9-7D07-419B-AF8B-71722410D28D}" destId="{E2542069-4008-4094-A505-8ABC4375A622}" srcOrd="1" destOrd="0" parTransId="{F31E3FF2-B0C2-482A-BBBB-9A126D74D24E}" sibTransId="{1DB4F47C-15FA-4EF7-AC65-68DD8F2AF491}"/>
    <dgm:cxn modelId="{CDB9F184-20A8-4512-8046-32DD031B5A34}" type="presOf" srcId="{36375070-7EDA-4B40-835A-33EBC5F9338D}" destId="{E546D082-30B9-4320-92F1-8D23A331833C}" srcOrd="0" destOrd="0" presId="urn:microsoft.com/office/officeart/2005/8/layout/radial4"/>
    <dgm:cxn modelId="{874B4D89-106B-4DB8-9A82-D5CE62399F3A}" srcId="{B9124DC9-7D07-419B-AF8B-71722410D28D}" destId="{6D61EC24-5E61-4B4D-99F4-A099169392D6}" srcOrd="2" destOrd="0" parTransId="{36375070-7EDA-4B40-835A-33EBC5F9338D}" sibTransId="{5EF54DCF-3096-46F9-B69F-E6CE531EB744}"/>
    <dgm:cxn modelId="{4E5BBE8A-AB27-4DB0-8AE0-E1EC23CE968B}" type="presOf" srcId="{B9124DC9-7D07-419B-AF8B-71722410D28D}" destId="{3D7A4999-92C1-4E35-A11B-E7CAC59513D5}" srcOrd="0" destOrd="0" presId="urn:microsoft.com/office/officeart/2005/8/layout/radial4"/>
    <dgm:cxn modelId="{F64B9B8B-FD5E-4126-9441-FA7197F635B3}" srcId="{8A950BBA-71C9-4995-AA2A-363C7D25781D}" destId="{B9124DC9-7D07-419B-AF8B-71722410D28D}" srcOrd="0" destOrd="0" parTransId="{93DF3A6B-37FE-4116-86DC-9D30A7A8830E}" sibTransId="{33D0A230-C438-4E2D-9834-79B32DFA78C8}"/>
    <dgm:cxn modelId="{EA65F5B9-AAB7-44E6-A594-A10BC49CB21C}" type="presOf" srcId="{E2542069-4008-4094-A505-8ABC4375A622}" destId="{A68A1606-8B19-4A3E-9DE8-9D052865A9AA}" srcOrd="0" destOrd="0" presId="urn:microsoft.com/office/officeart/2005/8/layout/radial4"/>
    <dgm:cxn modelId="{9A9CBEE2-6A02-45F0-9B01-9245EC9773CE}" type="presOf" srcId="{8A950BBA-71C9-4995-AA2A-363C7D25781D}" destId="{BBC80570-6BAE-4A99-B3F0-5FA73D765013}" srcOrd="0" destOrd="0" presId="urn:microsoft.com/office/officeart/2005/8/layout/radial4"/>
    <dgm:cxn modelId="{157E74E9-C966-4E37-9CB7-067F7BA6C27B}" type="presOf" srcId="{6D61EC24-5E61-4B4D-99F4-A099169392D6}" destId="{C80D610D-FEAB-43B6-A520-BA37893C3E76}" srcOrd="0" destOrd="0" presId="urn:microsoft.com/office/officeart/2005/8/layout/radial4"/>
    <dgm:cxn modelId="{6010D1F2-F20B-4ABF-BBD0-EECF6436D3F0}" type="presOf" srcId="{2C9ED277-4069-48DF-96F2-D3EA5E5F5070}" destId="{1D77308C-59F0-4AF8-9C6C-286C7B9C3795}" srcOrd="0" destOrd="0" presId="urn:microsoft.com/office/officeart/2005/8/layout/radial4"/>
    <dgm:cxn modelId="{095CFEF7-BBCF-4CB2-B56F-86885366B5EE}" type="presOf" srcId="{9385E525-7994-4B5C-A998-F87226164A6A}" destId="{C01E6D55-5C57-4B1C-A570-EFDA5B552F8F}" srcOrd="0" destOrd="0" presId="urn:microsoft.com/office/officeart/2005/8/layout/radial4"/>
    <dgm:cxn modelId="{806B6BFE-19FD-4ED2-905B-23BB1E7A969F}" type="presOf" srcId="{F31E3FF2-B0C2-482A-BBBB-9A126D74D24E}" destId="{4B8A924D-2386-4DF4-AF72-99F9EAAAA2DC}" srcOrd="0" destOrd="0" presId="urn:microsoft.com/office/officeart/2005/8/layout/radial4"/>
    <dgm:cxn modelId="{774120D5-541F-4C2B-9A29-7B57CB4E5C72}" type="presParOf" srcId="{BBC80570-6BAE-4A99-B3F0-5FA73D765013}" destId="{3D7A4999-92C1-4E35-A11B-E7CAC59513D5}" srcOrd="0" destOrd="0" presId="urn:microsoft.com/office/officeart/2005/8/layout/radial4"/>
    <dgm:cxn modelId="{93E3A903-955E-4AAA-A5C1-F5129D1031CE}" type="presParOf" srcId="{BBC80570-6BAE-4A99-B3F0-5FA73D765013}" destId="{C01E6D55-5C57-4B1C-A570-EFDA5B552F8F}" srcOrd="1" destOrd="0" presId="urn:microsoft.com/office/officeart/2005/8/layout/radial4"/>
    <dgm:cxn modelId="{E1D18789-F704-4E46-B837-EC0AD1395199}" type="presParOf" srcId="{BBC80570-6BAE-4A99-B3F0-5FA73D765013}" destId="{1D77308C-59F0-4AF8-9C6C-286C7B9C3795}" srcOrd="2" destOrd="0" presId="urn:microsoft.com/office/officeart/2005/8/layout/radial4"/>
    <dgm:cxn modelId="{D9C2501A-F25C-4B25-AD46-826AC166073F}" type="presParOf" srcId="{BBC80570-6BAE-4A99-B3F0-5FA73D765013}" destId="{4B8A924D-2386-4DF4-AF72-99F9EAAAA2DC}" srcOrd="3" destOrd="0" presId="urn:microsoft.com/office/officeart/2005/8/layout/radial4"/>
    <dgm:cxn modelId="{7EE0E4F8-F4E6-4A3F-A1B7-928BFB752CAF}" type="presParOf" srcId="{BBC80570-6BAE-4A99-B3F0-5FA73D765013}" destId="{A68A1606-8B19-4A3E-9DE8-9D052865A9AA}" srcOrd="4" destOrd="0" presId="urn:microsoft.com/office/officeart/2005/8/layout/radial4"/>
    <dgm:cxn modelId="{52917B97-DF45-42FD-ADCF-6E30B84E115F}" type="presParOf" srcId="{BBC80570-6BAE-4A99-B3F0-5FA73D765013}" destId="{E546D082-30B9-4320-92F1-8D23A331833C}" srcOrd="5" destOrd="0" presId="urn:microsoft.com/office/officeart/2005/8/layout/radial4"/>
    <dgm:cxn modelId="{3D2C357D-CA38-432F-B868-2895F6324F81}" type="presParOf" srcId="{BBC80570-6BAE-4A99-B3F0-5FA73D765013}" destId="{C80D610D-FEAB-43B6-A520-BA37893C3E7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950BBA-71C9-4995-AA2A-363C7D25781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l-NL"/>
        </a:p>
      </dgm:t>
    </dgm:pt>
    <dgm:pt modelId="{B9124DC9-7D07-419B-AF8B-71722410D28D}">
      <dgm:prSet phldrT="[Tekst]"/>
      <dgm:spPr/>
      <dgm:t>
        <a:bodyPr/>
        <a:lstStyle/>
        <a:p>
          <a:r>
            <a:rPr lang="nl-NL" dirty="0"/>
            <a:t>Sociale cohesie</a:t>
          </a:r>
        </a:p>
      </dgm:t>
    </dgm:pt>
    <dgm:pt modelId="{93DF3A6B-37FE-4116-86DC-9D30A7A8830E}" type="parTrans" cxnId="{F64B9B8B-FD5E-4126-9441-FA7197F635B3}">
      <dgm:prSet/>
      <dgm:spPr/>
      <dgm:t>
        <a:bodyPr/>
        <a:lstStyle/>
        <a:p>
          <a:endParaRPr lang="nl-NL"/>
        </a:p>
      </dgm:t>
    </dgm:pt>
    <dgm:pt modelId="{33D0A230-C438-4E2D-9834-79B32DFA78C8}" type="sibTrans" cxnId="{F64B9B8B-FD5E-4126-9441-FA7197F635B3}">
      <dgm:prSet/>
      <dgm:spPr/>
      <dgm:t>
        <a:bodyPr/>
        <a:lstStyle/>
        <a:p>
          <a:endParaRPr lang="nl-NL"/>
        </a:p>
      </dgm:t>
    </dgm:pt>
    <dgm:pt modelId="{2C9ED277-4069-48DF-96F2-D3EA5E5F5070}">
      <dgm:prSet phldrT="[Tekst]"/>
      <dgm:spPr/>
      <dgm:t>
        <a:bodyPr/>
        <a:lstStyle/>
        <a:p>
          <a:r>
            <a:rPr lang="nl-NL" dirty="0"/>
            <a:t>Sociale samenhang</a:t>
          </a:r>
        </a:p>
      </dgm:t>
    </dgm:pt>
    <dgm:pt modelId="{9385E525-7994-4B5C-A998-F87226164A6A}" type="parTrans" cxnId="{27751B28-F528-478F-985F-C42E3E17E786}">
      <dgm:prSet/>
      <dgm:spPr/>
      <dgm:t>
        <a:bodyPr/>
        <a:lstStyle/>
        <a:p>
          <a:endParaRPr lang="nl-NL"/>
        </a:p>
      </dgm:t>
    </dgm:pt>
    <dgm:pt modelId="{333D774D-D2CE-4300-ACF2-444C4D590263}" type="sibTrans" cxnId="{27751B28-F528-478F-985F-C42E3E17E786}">
      <dgm:prSet/>
      <dgm:spPr/>
      <dgm:t>
        <a:bodyPr/>
        <a:lstStyle/>
        <a:p>
          <a:endParaRPr lang="nl-NL"/>
        </a:p>
      </dgm:t>
    </dgm:pt>
    <dgm:pt modelId="{E2542069-4008-4094-A505-8ABC4375A622}">
      <dgm:prSet phldrT="[Tekst]"/>
      <dgm:spPr>
        <a:solidFill>
          <a:schemeClr val="accent2"/>
        </a:solidFill>
      </dgm:spPr>
      <dgm:t>
        <a:bodyPr/>
        <a:lstStyle/>
        <a:p>
          <a:r>
            <a:rPr lang="nl-NL" dirty="0"/>
            <a:t>Socialisatie</a:t>
          </a:r>
        </a:p>
      </dgm:t>
    </dgm:pt>
    <dgm:pt modelId="{F31E3FF2-B0C2-482A-BBBB-9A126D74D24E}" type="parTrans" cxnId="{2E439374-4C2D-4313-911D-7155F05D210A}">
      <dgm:prSet/>
      <dgm:spPr/>
      <dgm:t>
        <a:bodyPr/>
        <a:lstStyle/>
        <a:p>
          <a:endParaRPr lang="nl-NL"/>
        </a:p>
      </dgm:t>
    </dgm:pt>
    <dgm:pt modelId="{1DB4F47C-15FA-4EF7-AC65-68DD8F2AF491}" type="sibTrans" cxnId="{2E439374-4C2D-4313-911D-7155F05D210A}">
      <dgm:prSet/>
      <dgm:spPr/>
      <dgm:t>
        <a:bodyPr/>
        <a:lstStyle/>
        <a:p>
          <a:endParaRPr lang="nl-NL"/>
        </a:p>
      </dgm:t>
    </dgm:pt>
    <dgm:pt modelId="{6D61EC24-5E61-4B4D-99F4-A099169392D6}">
      <dgm:prSet phldrT="[Tekst]"/>
      <dgm:spPr/>
      <dgm:t>
        <a:bodyPr/>
        <a:lstStyle/>
        <a:p>
          <a:r>
            <a:rPr lang="nl-NL" dirty="0"/>
            <a:t>Groepsdynamiek</a:t>
          </a:r>
        </a:p>
      </dgm:t>
    </dgm:pt>
    <dgm:pt modelId="{36375070-7EDA-4B40-835A-33EBC5F9338D}" type="parTrans" cxnId="{874B4D89-106B-4DB8-9A82-D5CE62399F3A}">
      <dgm:prSet/>
      <dgm:spPr/>
      <dgm:t>
        <a:bodyPr/>
        <a:lstStyle/>
        <a:p>
          <a:endParaRPr lang="nl-NL"/>
        </a:p>
      </dgm:t>
    </dgm:pt>
    <dgm:pt modelId="{5EF54DCF-3096-46F9-B69F-E6CE531EB744}" type="sibTrans" cxnId="{874B4D89-106B-4DB8-9A82-D5CE62399F3A}">
      <dgm:prSet/>
      <dgm:spPr/>
      <dgm:t>
        <a:bodyPr/>
        <a:lstStyle/>
        <a:p>
          <a:endParaRPr lang="nl-NL"/>
        </a:p>
      </dgm:t>
    </dgm:pt>
    <dgm:pt modelId="{BBC80570-6BAE-4A99-B3F0-5FA73D765013}" type="pres">
      <dgm:prSet presAssocID="{8A950BBA-71C9-4995-AA2A-363C7D25781D}" presName="cycle" presStyleCnt="0">
        <dgm:presLayoutVars>
          <dgm:chMax val="1"/>
          <dgm:dir/>
          <dgm:animLvl val="ctr"/>
          <dgm:resizeHandles val="exact"/>
        </dgm:presLayoutVars>
      </dgm:prSet>
      <dgm:spPr/>
    </dgm:pt>
    <dgm:pt modelId="{3D7A4999-92C1-4E35-A11B-E7CAC59513D5}" type="pres">
      <dgm:prSet presAssocID="{B9124DC9-7D07-419B-AF8B-71722410D28D}" presName="centerShape" presStyleLbl="node0" presStyleIdx="0" presStyleCnt="1"/>
      <dgm:spPr/>
    </dgm:pt>
    <dgm:pt modelId="{C01E6D55-5C57-4B1C-A570-EFDA5B552F8F}" type="pres">
      <dgm:prSet presAssocID="{9385E525-7994-4B5C-A998-F87226164A6A}" presName="parTrans" presStyleLbl="bgSibTrans2D1" presStyleIdx="0" presStyleCnt="3"/>
      <dgm:spPr/>
    </dgm:pt>
    <dgm:pt modelId="{1D77308C-59F0-4AF8-9C6C-286C7B9C3795}" type="pres">
      <dgm:prSet presAssocID="{2C9ED277-4069-48DF-96F2-D3EA5E5F5070}" presName="node" presStyleLbl="node1" presStyleIdx="0" presStyleCnt="3">
        <dgm:presLayoutVars>
          <dgm:bulletEnabled val="1"/>
        </dgm:presLayoutVars>
      </dgm:prSet>
      <dgm:spPr/>
    </dgm:pt>
    <dgm:pt modelId="{4B8A924D-2386-4DF4-AF72-99F9EAAAA2DC}" type="pres">
      <dgm:prSet presAssocID="{F31E3FF2-B0C2-482A-BBBB-9A126D74D24E}" presName="parTrans" presStyleLbl="bgSibTrans2D1" presStyleIdx="1" presStyleCnt="3"/>
      <dgm:spPr/>
    </dgm:pt>
    <dgm:pt modelId="{A68A1606-8B19-4A3E-9DE8-9D052865A9AA}" type="pres">
      <dgm:prSet presAssocID="{E2542069-4008-4094-A505-8ABC4375A622}" presName="node" presStyleLbl="node1" presStyleIdx="1" presStyleCnt="3">
        <dgm:presLayoutVars>
          <dgm:bulletEnabled val="1"/>
        </dgm:presLayoutVars>
      </dgm:prSet>
      <dgm:spPr/>
    </dgm:pt>
    <dgm:pt modelId="{E546D082-30B9-4320-92F1-8D23A331833C}" type="pres">
      <dgm:prSet presAssocID="{36375070-7EDA-4B40-835A-33EBC5F9338D}" presName="parTrans" presStyleLbl="bgSibTrans2D1" presStyleIdx="2" presStyleCnt="3"/>
      <dgm:spPr/>
    </dgm:pt>
    <dgm:pt modelId="{C80D610D-FEAB-43B6-A520-BA37893C3E76}" type="pres">
      <dgm:prSet presAssocID="{6D61EC24-5E61-4B4D-99F4-A099169392D6}" presName="node" presStyleLbl="node1" presStyleIdx="2" presStyleCnt="3">
        <dgm:presLayoutVars>
          <dgm:bulletEnabled val="1"/>
        </dgm:presLayoutVars>
      </dgm:prSet>
      <dgm:spPr/>
    </dgm:pt>
  </dgm:ptLst>
  <dgm:cxnLst>
    <dgm:cxn modelId="{27751B28-F528-478F-985F-C42E3E17E786}" srcId="{B9124DC9-7D07-419B-AF8B-71722410D28D}" destId="{2C9ED277-4069-48DF-96F2-D3EA5E5F5070}" srcOrd="0" destOrd="0" parTransId="{9385E525-7994-4B5C-A998-F87226164A6A}" sibTransId="{333D774D-D2CE-4300-ACF2-444C4D590263}"/>
    <dgm:cxn modelId="{2E439374-4C2D-4313-911D-7155F05D210A}" srcId="{B9124DC9-7D07-419B-AF8B-71722410D28D}" destId="{E2542069-4008-4094-A505-8ABC4375A622}" srcOrd="1" destOrd="0" parTransId="{F31E3FF2-B0C2-482A-BBBB-9A126D74D24E}" sibTransId="{1DB4F47C-15FA-4EF7-AC65-68DD8F2AF491}"/>
    <dgm:cxn modelId="{CDB9F184-20A8-4512-8046-32DD031B5A34}" type="presOf" srcId="{36375070-7EDA-4B40-835A-33EBC5F9338D}" destId="{E546D082-30B9-4320-92F1-8D23A331833C}" srcOrd="0" destOrd="0" presId="urn:microsoft.com/office/officeart/2005/8/layout/radial4"/>
    <dgm:cxn modelId="{874B4D89-106B-4DB8-9A82-D5CE62399F3A}" srcId="{B9124DC9-7D07-419B-AF8B-71722410D28D}" destId="{6D61EC24-5E61-4B4D-99F4-A099169392D6}" srcOrd="2" destOrd="0" parTransId="{36375070-7EDA-4B40-835A-33EBC5F9338D}" sibTransId="{5EF54DCF-3096-46F9-B69F-E6CE531EB744}"/>
    <dgm:cxn modelId="{4E5BBE8A-AB27-4DB0-8AE0-E1EC23CE968B}" type="presOf" srcId="{B9124DC9-7D07-419B-AF8B-71722410D28D}" destId="{3D7A4999-92C1-4E35-A11B-E7CAC59513D5}" srcOrd="0" destOrd="0" presId="urn:microsoft.com/office/officeart/2005/8/layout/radial4"/>
    <dgm:cxn modelId="{F64B9B8B-FD5E-4126-9441-FA7197F635B3}" srcId="{8A950BBA-71C9-4995-AA2A-363C7D25781D}" destId="{B9124DC9-7D07-419B-AF8B-71722410D28D}" srcOrd="0" destOrd="0" parTransId="{93DF3A6B-37FE-4116-86DC-9D30A7A8830E}" sibTransId="{33D0A230-C438-4E2D-9834-79B32DFA78C8}"/>
    <dgm:cxn modelId="{EA65F5B9-AAB7-44E6-A594-A10BC49CB21C}" type="presOf" srcId="{E2542069-4008-4094-A505-8ABC4375A622}" destId="{A68A1606-8B19-4A3E-9DE8-9D052865A9AA}" srcOrd="0" destOrd="0" presId="urn:microsoft.com/office/officeart/2005/8/layout/radial4"/>
    <dgm:cxn modelId="{9A9CBEE2-6A02-45F0-9B01-9245EC9773CE}" type="presOf" srcId="{8A950BBA-71C9-4995-AA2A-363C7D25781D}" destId="{BBC80570-6BAE-4A99-B3F0-5FA73D765013}" srcOrd="0" destOrd="0" presId="urn:microsoft.com/office/officeart/2005/8/layout/radial4"/>
    <dgm:cxn modelId="{157E74E9-C966-4E37-9CB7-067F7BA6C27B}" type="presOf" srcId="{6D61EC24-5E61-4B4D-99F4-A099169392D6}" destId="{C80D610D-FEAB-43B6-A520-BA37893C3E76}" srcOrd="0" destOrd="0" presId="urn:microsoft.com/office/officeart/2005/8/layout/radial4"/>
    <dgm:cxn modelId="{6010D1F2-F20B-4ABF-BBD0-EECF6436D3F0}" type="presOf" srcId="{2C9ED277-4069-48DF-96F2-D3EA5E5F5070}" destId="{1D77308C-59F0-4AF8-9C6C-286C7B9C3795}" srcOrd="0" destOrd="0" presId="urn:microsoft.com/office/officeart/2005/8/layout/radial4"/>
    <dgm:cxn modelId="{095CFEF7-BBCF-4CB2-B56F-86885366B5EE}" type="presOf" srcId="{9385E525-7994-4B5C-A998-F87226164A6A}" destId="{C01E6D55-5C57-4B1C-A570-EFDA5B552F8F}" srcOrd="0" destOrd="0" presId="urn:microsoft.com/office/officeart/2005/8/layout/radial4"/>
    <dgm:cxn modelId="{806B6BFE-19FD-4ED2-905B-23BB1E7A969F}" type="presOf" srcId="{F31E3FF2-B0C2-482A-BBBB-9A126D74D24E}" destId="{4B8A924D-2386-4DF4-AF72-99F9EAAAA2DC}" srcOrd="0" destOrd="0" presId="urn:microsoft.com/office/officeart/2005/8/layout/radial4"/>
    <dgm:cxn modelId="{774120D5-541F-4C2B-9A29-7B57CB4E5C72}" type="presParOf" srcId="{BBC80570-6BAE-4A99-B3F0-5FA73D765013}" destId="{3D7A4999-92C1-4E35-A11B-E7CAC59513D5}" srcOrd="0" destOrd="0" presId="urn:microsoft.com/office/officeart/2005/8/layout/radial4"/>
    <dgm:cxn modelId="{93E3A903-955E-4AAA-A5C1-F5129D1031CE}" type="presParOf" srcId="{BBC80570-6BAE-4A99-B3F0-5FA73D765013}" destId="{C01E6D55-5C57-4B1C-A570-EFDA5B552F8F}" srcOrd="1" destOrd="0" presId="urn:microsoft.com/office/officeart/2005/8/layout/radial4"/>
    <dgm:cxn modelId="{E1D18789-F704-4E46-B837-EC0AD1395199}" type="presParOf" srcId="{BBC80570-6BAE-4A99-B3F0-5FA73D765013}" destId="{1D77308C-59F0-4AF8-9C6C-286C7B9C3795}" srcOrd="2" destOrd="0" presId="urn:microsoft.com/office/officeart/2005/8/layout/radial4"/>
    <dgm:cxn modelId="{D9C2501A-F25C-4B25-AD46-826AC166073F}" type="presParOf" srcId="{BBC80570-6BAE-4A99-B3F0-5FA73D765013}" destId="{4B8A924D-2386-4DF4-AF72-99F9EAAAA2DC}" srcOrd="3" destOrd="0" presId="urn:microsoft.com/office/officeart/2005/8/layout/radial4"/>
    <dgm:cxn modelId="{7EE0E4F8-F4E6-4A3F-A1B7-928BFB752CAF}" type="presParOf" srcId="{BBC80570-6BAE-4A99-B3F0-5FA73D765013}" destId="{A68A1606-8B19-4A3E-9DE8-9D052865A9AA}" srcOrd="4" destOrd="0" presId="urn:microsoft.com/office/officeart/2005/8/layout/radial4"/>
    <dgm:cxn modelId="{52917B97-DF45-42FD-ADCF-6E30B84E115F}" type="presParOf" srcId="{BBC80570-6BAE-4A99-B3F0-5FA73D765013}" destId="{E546D082-30B9-4320-92F1-8D23A331833C}" srcOrd="5" destOrd="0" presId="urn:microsoft.com/office/officeart/2005/8/layout/radial4"/>
    <dgm:cxn modelId="{3D2C357D-CA38-432F-B868-2895F6324F81}" type="presParOf" srcId="{BBC80570-6BAE-4A99-B3F0-5FA73D765013}" destId="{C80D610D-FEAB-43B6-A520-BA37893C3E76}"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950BBA-71C9-4995-AA2A-363C7D25781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l-NL"/>
        </a:p>
      </dgm:t>
    </dgm:pt>
    <dgm:pt modelId="{B9124DC9-7D07-419B-AF8B-71722410D28D}">
      <dgm:prSet phldrT="[Tekst]"/>
      <dgm:spPr/>
      <dgm:t>
        <a:bodyPr/>
        <a:lstStyle/>
        <a:p>
          <a:r>
            <a:rPr lang="nl-NL" dirty="0"/>
            <a:t>Sociale cohesie</a:t>
          </a:r>
        </a:p>
      </dgm:t>
    </dgm:pt>
    <dgm:pt modelId="{93DF3A6B-37FE-4116-86DC-9D30A7A8830E}" type="parTrans" cxnId="{F64B9B8B-FD5E-4126-9441-FA7197F635B3}">
      <dgm:prSet/>
      <dgm:spPr/>
      <dgm:t>
        <a:bodyPr/>
        <a:lstStyle/>
        <a:p>
          <a:endParaRPr lang="nl-NL"/>
        </a:p>
      </dgm:t>
    </dgm:pt>
    <dgm:pt modelId="{33D0A230-C438-4E2D-9834-79B32DFA78C8}" type="sibTrans" cxnId="{F64B9B8B-FD5E-4126-9441-FA7197F635B3}">
      <dgm:prSet/>
      <dgm:spPr/>
      <dgm:t>
        <a:bodyPr/>
        <a:lstStyle/>
        <a:p>
          <a:endParaRPr lang="nl-NL"/>
        </a:p>
      </dgm:t>
    </dgm:pt>
    <dgm:pt modelId="{2C9ED277-4069-48DF-96F2-D3EA5E5F5070}">
      <dgm:prSet phldrT="[Tekst]"/>
      <dgm:spPr/>
      <dgm:t>
        <a:bodyPr/>
        <a:lstStyle/>
        <a:p>
          <a:r>
            <a:rPr lang="nl-NL" dirty="0"/>
            <a:t>Sociale samenhang</a:t>
          </a:r>
        </a:p>
      </dgm:t>
    </dgm:pt>
    <dgm:pt modelId="{9385E525-7994-4B5C-A998-F87226164A6A}" type="parTrans" cxnId="{27751B28-F528-478F-985F-C42E3E17E786}">
      <dgm:prSet/>
      <dgm:spPr/>
      <dgm:t>
        <a:bodyPr/>
        <a:lstStyle/>
        <a:p>
          <a:endParaRPr lang="nl-NL"/>
        </a:p>
      </dgm:t>
    </dgm:pt>
    <dgm:pt modelId="{333D774D-D2CE-4300-ACF2-444C4D590263}" type="sibTrans" cxnId="{27751B28-F528-478F-985F-C42E3E17E786}">
      <dgm:prSet/>
      <dgm:spPr/>
      <dgm:t>
        <a:bodyPr/>
        <a:lstStyle/>
        <a:p>
          <a:endParaRPr lang="nl-NL"/>
        </a:p>
      </dgm:t>
    </dgm:pt>
    <dgm:pt modelId="{E2542069-4008-4094-A505-8ABC4375A622}">
      <dgm:prSet phldrT="[Tekst]"/>
      <dgm:spPr/>
      <dgm:t>
        <a:bodyPr/>
        <a:lstStyle/>
        <a:p>
          <a:r>
            <a:rPr lang="nl-NL" dirty="0"/>
            <a:t>Socialisatie</a:t>
          </a:r>
        </a:p>
      </dgm:t>
    </dgm:pt>
    <dgm:pt modelId="{F31E3FF2-B0C2-482A-BBBB-9A126D74D24E}" type="parTrans" cxnId="{2E439374-4C2D-4313-911D-7155F05D210A}">
      <dgm:prSet/>
      <dgm:spPr/>
      <dgm:t>
        <a:bodyPr/>
        <a:lstStyle/>
        <a:p>
          <a:endParaRPr lang="nl-NL"/>
        </a:p>
      </dgm:t>
    </dgm:pt>
    <dgm:pt modelId="{1DB4F47C-15FA-4EF7-AC65-68DD8F2AF491}" type="sibTrans" cxnId="{2E439374-4C2D-4313-911D-7155F05D210A}">
      <dgm:prSet/>
      <dgm:spPr/>
      <dgm:t>
        <a:bodyPr/>
        <a:lstStyle/>
        <a:p>
          <a:endParaRPr lang="nl-NL"/>
        </a:p>
      </dgm:t>
    </dgm:pt>
    <dgm:pt modelId="{6D61EC24-5E61-4B4D-99F4-A099169392D6}">
      <dgm:prSet phldrT="[Tekst]"/>
      <dgm:spPr>
        <a:solidFill>
          <a:schemeClr val="accent2"/>
        </a:solidFill>
      </dgm:spPr>
      <dgm:t>
        <a:bodyPr/>
        <a:lstStyle/>
        <a:p>
          <a:r>
            <a:rPr lang="nl-NL" dirty="0"/>
            <a:t>Groepsdynamiek</a:t>
          </a:r>
        </a:p>
      </dgm:t>
    </dgm:pt>
    <dgm:pt modelId="{36375070-7EDA-4B40-835A-33EBC5F9338D}" type="parTrans" cxnId="{874B4D89-106B-4DB8-9A82-D5CE62399F3A}">
      <dgm:prSet/>
      <dgm:spPr/>
      <dgm:t>
        <a:bodyPr/>
        <a:lstStyle/>
        <a:p>
          <a:endParaRPr lang="nl-NL"/>
        </a:p>
      </dgm:t>
    </dgm:pt>
    <dgm:pt modelId="{5EF54DCF-3096-46F9-B69F-E6CE531EB744}" type="sibTrans" cxnId="{874B4D89-106B-4DB8-9A82-D5CE62399F3A}">
      <dgm:prSet/>
      <dgm:spPr/>
      <dgm:t>
        <a:bodyPr/>
        <a:lstStyle/>
        <a:p>
          <a:endParaRPr lang="nl-NL"/>
        </a:p>
      </dgm:t>
    </dgm:pt>
    <dgm:pt modelId="{BBC80570-6BAE-4A99-B3F0-5FA73D765013}" type="pres">
      <dgm:prSet presAssocID="{8A950BBA-71C9-4995-AA2A-363C7D25781D}" presName="cycle" presStyleCnt="0">
        <dgm:presLayoutVars>
          <dgm:chMax val="1"/>
          <dgm:dir/>
          <dgm:animLvl val="ctr"/>
          <dgm:resizeHandles val="exact"/>
        </dgm:presLayoutVars>
      </dgm:prSet>
      <dgm:spPr/>
    </dgm:pt>
    <dgm:pt modelId="{3D7A4999-92C1-4E35-A11B-E7CAC59513D5}" type="pres">
      <dgm:prSet presAssocID="{B9124DC9-7D07-419B-AF8B-71722410D28D}" presName="centerShape" presStyleLbl="node0" presStyleIdx="0" presStyleCnt="1"/>
      <dgm:spPr/>
    </dgm:pt>
    <dgm:pt modelId="{C01E6D55-5C57-4B1C-A570-EFDA5B552F8F}" type="pres">
      <dgm:prSet presAssocID="{9385E525-7994-4B5C-A998-F87226164A6A}" presName="parTrans" presStyleLbl="bgSibTrans2D1" presStyleIdx="0" presStyleCnt="3"/>
      <dgm:spPr/>
    </dgm:pt>
    <dgm:pt modelId="{1D77308C-59F0-4AF8-9C6C-286C7B9C3795}" type="pres">
      <dgm:prSet presAssocID="{2C9ED277-4069-48DF-96F2-D3EA5E5F5070}" presName="node" presStyleLbl="node1" presStyleIdx="0" presStyleCnt="3">
        <dgm:presLayoutVars>
          <dgm:bulletEnabled val="1"/>
        </dgm:presLayoutVars>
      </dgm:prSet>
      <dgm:spPr/>
    </dgm:pt>
    <dgm:pt modelId="{4B8A924D-2386-4DF4-AF72-99F9EAAAA2DC}" type="pres">
      <dgm:prSet presAssocID="{F31E3FF2-B0C2-482A-BBBB-9A126D74D24E}" presName="parTrans" presStyleLbl="bgSibTrans2D1" presStyleIdx="1" presStyleCnt="3"/>
      <dgm:spPr/>
    </dgm:pt>
    <dgm:pt modelId="{A68A1606-8B19-4A3E-9DE8-9D052865A9AA}" type="pres">
      <dgm:prSet presAssocID="{E2542069-4008-4094-A505-8ABC4375A622}" presName="node" presStyleLbl="node1" presStyleIdx="1" presStyleCnt="3">
        <dgm:presLayoutVars>
          <dgm:bulletEnabled val="1"/>
        </dgm:presLayoutVars>
      </dgm:prSet>
      <dgm:spPr/>
    </dgm:pt>
    <dgm:pt modelId="{E546D082-30B9-4320-92F1-8D23A331833C}" type="pres">
      <dgm:prSet presAssocID="{36375070-7EDA-4B40-835A-33EBC5F9338D}" presName="parTrans" presStyleLbl="bgSibTrans2D1" presStyleIdx="2" presStyleCnt="3"/>
      <dgm:spPr/>
    </dgm:pt>
    <dgm:pt modelId="{C80D610D-FEAB-43B6-A520-BA37893C3E76}" type="pres">
      <dgm:prSet presAssocID="{6D61EC24-5E61-4B4D-99F4-A099169392D6}" presName="node" presStyleLbl="node1" presStyleIdx="2" presStyleCnt="3">
        <dgm:presLayoutVars>
          <dgm:bulletEnabled val="1"/>
        </dgm:presLayoutVars>
      </dgm:prSet>
      <dgm:spPr/>
    </dgm:pt>
  </dgm:ptLst>
  <dgm:cxnLst>
    <dgm:cxn modelId="{27751B28-F528-478F-985F-C42E3E17E786}" srcId="{B9124DC9-7D07-419B-AF8B-71722410D28D}" destId="{2C9ED277-4069-48DF-96F2-D3EA5E5F5070}" srcOrd="0" destOrd="0" parTransId="{9385E525-7994-4B5C-A998-F87226164A6A}" sibTransId="{333D774D-D2CE-4300-ACF2-444C4D590263}"/>
    <dgm:cxn modelId="{2E439374-4C2D-4313-911D-7155F05D210A}" srcId="{B9124DC9-7D07-419B-AF8B-71722410D28D}" destId="{E2542069-4008-4094-A505-8ABC4375A622}" srcOrd="1" destOrd="0" parTransId="{F31E3FF2-B0C2-482A-BBBB-9A126D74D24E}" sibTransId="{1DB4F47C-15FA-4EF7-AC65-68DD8F2AF491}"/>
    <dgm:cxn modelId="{CDB9F184-20A8-4512-8046-32DD031B5A34}" type="presOf" srcId="{36375070-7EDA-4B40-835A-33EBC5F9338D}" destId="{E546D082-30B9-4320-92F1-8D23A331833C}" srcOrd="0" destOrd="0" presId="urn:microsoft.com/office/officeart/2005/8/layout/radial4"/>
    <dgm:cxn modelId="{874B4D89-106B-4DB8-9A82-D5CE62399F3A}" srcId="{B9124DC9-7D07-419B-AF8B-71722410D28D}" destId="{6D61EC24-5E61-4B4D-99F4-A099169392D6}" srcOrd="2" destOrd="0" parTransId="{36375070-7EDA-4B40-835A-33EBC5F9338D}" sibTransId="{5EF54DCF-3096-46F9-B69F-E6CE531EB744}"/>
    <dgm:cxn modelId="{4E5BBE8A-AB27-4DB0-8AE0-E1EC23CE968B}" type="presOf" srcId="{B9124DC9-7D07-419B-AF8B-71722410D28D}" destId="{3D7A4999-92C1-4E35-A11B-E7CAC59513D5}" srcOrd="0" destOrd="0" presId="urn:microsoft.com/office/officeart/2005/8/layout/radial4"/>
    <dgm:cxn modelId="{F64B9B8B-FD5E-4126-9441-FA7197F635B3}" srcId="{8A950BBA-71C9-4995-AA2A-363C7D25781D}" destId="{B9124DC9-7D07-419B-AF8B-71722410D28D}" srcOrd="0" destOrd="0" parTransId="{93DF3A6B-37FE-4116-86DC-9D30A7A8830E}" sibTransId="{33D0A230-C438-4E2D-9834-79B32DFA78C8}"/>
    <dgm:cxn modelId="{EA65F5B9-AAB7-44E6-A594-A10BC49CB21C}" type="presOf" srcId="{E2542069-4008-4094-A505-8ABC4375A622}" destId="{A68A1606-8B19-4A3E-9DE8-9D052865A9AA}" srcOrd="0" destOrd="0" presId="urn:microsoft.com/office/officeart/2005/8/layout/radial4"/>
    <dgm:cxn modelId="{9A9CBEE2-6A02-45F0-9B01-9245EC9773CE}" type="presOf" srcId="{8A950BBA-71C9-4995-AA2A-363C7D25781D}" destId="{BBC80570-6BAE-4A99-B3F0-5FA73D765013}" srcOrd="0" destOrd="0" presId="urn:microsoft.com/office/officeart/2005/8/layout/radial4"/>
    <dgm:cxn modelId="{157E74E9-C966-4E37-9CB7-067F7BA6C27B}" type="presOf" srcId="{6D61EC24-5E61-4B4D-99F4-A099169392D6}" destId="{C80D610D-FEAB-43B6-A520-BA37893C3E76}" srcOrd="0" destOrd="0" presId="urn:microsoft.com/office/officeart/2005/8/layout/radial4"/>
    <dgm:cxn modelId="{6010D1F2-F20B-4ABF-BBD0-EECF6436D3F0}" type="presOf" srcId="{2C9ED277-4069-48DF-96F2-D3EA5E5F5070}" destId="{1D77308C-59F0-4AF8-9C6C-286C7B9C3795}" srcOrd="0" destOrd="0" presId="urn:microsoft.com/office/officeart/2005/8/layout/radial4"/>
    <dgm:cxn modelId="{095CFEF7-BBCF-4CB2-B56F-86885366B5EE}" type="presOf" srcId="{9385E525-7994-4B5C-A998-F87226164A6A}" destId="{C01E6D55-5C57-4B1C-A570-EFDA5B552F8F}" srcOrd="0" destOrd="0" presId="urn:microsoft.com/office/officeart/2005/8/layout/radial4"/>
    <dgm:cxn modelId="{806B6BFE-19FD-4ED2-905B-23BB1E7A969F}" type="presOf" srcId="{F31E3FF2-B0C2-482A-BBBB-9A126D74D24E}" destId="{4B8A924D-2386-4DF4-AF72-99F9EAAAA2DC}" srcOrd="0" destOrd="0" presId="urn:microsoft.com/office/officeart/2005/8/layout/radial4"/>
    <dgm:cxn modelId="{774120D5-541F-4C2B-9A29-7B57CB4E5C72}" type="presParOf" srcId="{BBC80570-6BAE-4A99-B3F0-5FA73D765013}" destId="{3D7A4999-92C1-4E35-A11B-E7CAC59513D5}" srcOrd="0" destOrd="0" presId="urn:microsoft.com/office/officeart/2005/8/layout/radial4"/>
    <dgm:cxn modelId="{93E3A903-955E-4AAA-A5C1-F5129D1031CE}" type="presParOf" srcId="{BBC80570-6BAE-4A99-B3F0-5FA73D765013}" destId="{C01E6D55-5C57-4B1C-A570-EFDA5B552F8F}" srcOrd="1" destOrd="0" presId="urn:microsoft.com/office/officeart/2005/8/layout/radial4"/>
    <dgm:cxn modelId="{E1D18789-F704-4E46-B837-EC0AD1395199}" type="presParOf" srcId="{BBC80570-6BAE-4A99-B3F0-5FA73D765013}" destId="{1D77308C-59F0-4AF8-9C6C-286C7B9C3795}" srcOrd="2" destOrd="0" presId="urn:microsoft.com/office/officeart/2005/8/layout/radial4"/>
    <dgm:cxn modelId="{D9C2501A-F25C-4B25-AD46-826AC166073F}" type="presParOf" srcId="{BBC80570-6BAE-4A99-B3F0-5FA73D765013}" destId="{4B8A924D-2386-4DF4-AF72-99F9EAAAA2DC}" srcOrd="3" destOrd="0" presId="urn:microsoft.com/office/officeart/2005/8/layout/radial4"/>
    <dgm:cxn modelId="{7EE0E4F8-F4E6-4A3F-A1B7-928BFB752CAF}" type="presParOf" srcId="{BBC80570-6BAE-4A99-B3F0-5FA73D765013}" destId="{A68A1606-8B19-4A3E-9DE8-9D052865A9AA}" srcOrd="4" destOrd="0" presId="urn:microsoft.com/office/officeart/2005/8/layout/radial4"/>
    <dgm:cxn modelId="{52917B97-DF45-42FD-ADCF-6E30B84E115F}" type="presParOf" srcId="{BBC80570-6BAE-4A99-B3F0-5FA73D765013}" destId="{E546D082-30B9-4320-92F1-8D23A331833C}" srcOrd="5" destOrd="0" presId="urn:microsoft.com/office/officeart/2005/8/layout/radial4"/>
    <dgm:cxn modelId="{3D2C357D-CA38-432F-B868-2895F6324F81}" type="presParOf" srcId="{BBC80570-6BAE-4A99-B3F0-5FA73D765013}" destId="{C80D610D-FEAB-43B6-A520-BA37893C3E76}"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A4999-92C1-4E35-A11B-E7CAC59513D5}">
      <dsp:nvSpPr>
        <dsp:cNvPr id="0" name=""/>
        <dsp:cNvSpPr/>
      </dsp:nvSpPr>
      <dsp:spPr>
        <a:xfrm>
          <a:off x="2638478" y="2254284"/>
          <a:ext cx="1892193" cy="18921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nl-NL" sz="3300" kern="1200" dirty="0"/>
            <a:t>Sociale cohesie</a:t>
          </a:r>
        </a:p>
      </dsp:txBody>
      <dsp:txXfrm>
        <a:off x="2915583" y="2531389"/>
        <a:ext cx="1337983" cy="1337983"/>
      </dsp:txXfrm>
    </dsp:sp>
    <dsp:sp modelId="{C01E6D55-5C57-4B1C-A570-EFDA5B552F8F}">
      <dsp:nvSpPr>
        <dsp:cNvPr id="0" name=""/>
        <dsp:cNvSpPr/>
      </dsp:nvSpPr>
      <dsp:spPr>
        <a:xfrm rot="12900000">
          <a:off x="1421808" y="1923919"/>
          <a:ext cx="1449743" cy="53927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7308C-59F0-4AF8-9C6C-286C7B9C3795}">
      <dsp:nvSpPr>
        <dsp:cNvPr id="0" name=""/>
        <dsp:cNvSpPr/>
      </dsp:nvSpPr>
      <dsp:spPr>
        <a:xfrm>
          <a:off x="654108" y="1058753"/>
          <a:ext cx="1797583" cy="1438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Sociale samenhang</a:t>
          </a:r>
        </a:p>
      </dsp:txBody>
      <dsp:txXfrm>
        <a:off x="696228" y="1100873"/>
        <a:ext cx="1713343" cy="1353827"/>
      </dsp:txXfrm>
    </dsp:sp>
    <dsp:sp modelId="{4B8A924D-2386-4DF4-AF72-99F9EAAAA2DC}">
      <dsp:nvSpPr>
        <dsp:cNvPr id="0" name=""/>
        <dsp:cNvSpPr/>
      </dsp:nvSpPr>
      <dsp:spPr>
        <a:xfrm rot="16200000">
          <a:off x="2859703" y="1175398"/>
          <a:ext cx="1449743" cy="53927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8A1606-8B19-4A3E-9DE8-9D052865A9AA}">
      <dsp:nvSpPr>
        <dsp:cNvPr id="0" name=""/>
        <dsp:cNvSpPr/>
      </dsp:nvSpPr>
      <dsp:spPr>
        <a:xfrm>
          <a:off x="2685783" y="1130"/>
          <a:ext cx="1797583" cy="1438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Socialisatie</a:t>
          </a:r>
        </a:p>
      </dsp:txBody>
      <dsp:txXfrm>
        <a:off x="2727903" y="43250"/>
        <a:ext cx="1713343" cy="1353827"/>
      </dsp:txXfrm>
    </dsp:sp>
    <dsp:sp modelId="{E546D082-30B9-4320-92F1-8D23A331833C}">
      <dsp:nvSpPr>
        <dsp:cNvPr id="0" name=""/>
        <dsp:cNvSpPr/>
      </dsp:nvSpPr>
      <dsp:spPr>
        <a:xfrm rot="19500000">
          <a:off x="4297597" y="1923919"/>
          <a:ext cx="1449743" cy="53927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0D610D-FEAB-43B6-A520-BA37893C3E76}">
      <dsp:nvSpPr>
        <dsp:cNvPr id="0" name=""/>
        <dsp:cNvSpPr/>
      </dsp:nvSpPr>
      <dsp:spPr>
        <a:xfrm>
          <a:off x="4717457" y="1058753"/>
          <a:ext cx="1797583" cy="1438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Groepsdynamiek</a:t>
          </a:r>
        </a:p>
      </dsp:txBody>
      <dsp:txXfrm>
        <a:off x="4759577" y="1100873"/>
        <a:ext cx="1713343" cy="1353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A4999-92C1-4E35-A11B-E7CAC59513D5}">
      <dsp:nvSpPr>
        <dsp:cNvPr id="0" name=""/>
        <dsp:cNvSpPr/>
      </dsp:nvSpPr>
      <dsp:spPr>
        <a:xfrm>
          <a:off x="1817712" y="1435967"/>
          <a:ext cx="1206449" cy="12064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a:t>Sociale cohesie</a:t>
          </a:r>
        </a:p>
      </dsp:txBody>
      <dsp:txXfrm>
        <a:off x="1994392" y="1612647"/>
        <a:ext cx="853089" cy="853089"/>
      </dsp:txXfrm>
    </dsp:sp>
    <dsp:sp modelId="{C01E6D55-5C57-4B1C-A570-EFDA5B552F8F}">
      <dsp:nvSpPr>
        <dsp:cNvPr id="0" name=""/>
        <dsp:cNvSpPr/>
      </dsp:nvSpPr>
      <dsp:spPr>
        <a:xfrm rot="12900000">
          <a:off x="1042758" y="1225591"/>
          <a:ext cx="923525" cy="3438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7308C-59F0-4AF8-9C6C-286C7B9C3795}">
      <dsp:nvSpPr>
        <dsp:cNvPr id="0" name=""/>
        <dsp:cNvSpPr/>
      </dsp:nvSpPr>
      <dsp:spPr>
        <a:xfrm>
          <a:off x="553204" y="674204"/>
          <a:ext cx="1146127" cy="9169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nl-NL" sz="1200" kern="1200" dirty="0"/>
            <a:t>Sociale samenhang</a:t>
          </a:r>
        </a:p>
      </dsp:txBody>
      <dsp:txXfrm>
        <a:off x="580059" y="701059"/>
        <a:ext cx="1092417" cy="863191"/>
      </dsp:txXfrm>
    </dsp:sp>
    <dsp:sp modelId="{4B8A924D-2386-4DF4-AF72-99F9EAAAA2DC}">
      <dsp:nvSpPr>
        <dsp:cNvPr id="0" name=""/>
        <dsp:cNvSpPr/>
      </dsp:nvSpPr>
      <dsp:spPr>
        <a:xfrm rot="16200000">
          <a:off x="1959174" y="748535"/>
          <a:ext cx="923525" cy="3438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8A1606-8B19-4A3E-9DE8-9D052865A9AA}">
      <dsp:nvSpPr>
        <dsp:cNvPr id="0" name=""/>
        <dsp:cNvSpPr/>
      </dsp:nvSpPr>
      <dsp:spPr>
        <a:xfrm>
          <a:off x="1847873" y="241"/>
          <a:ext cx="1146127" cy="916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nl-NL" sz="1200" kern="1200" dirty="0"/>
            <a:t>Socialisatie</a:t>
          </a:r>
        </a:p>
      </dsp:txBody>
      <dsp:txXfrm>
        <a:off x="1874728" y="27096"/>
        <a:ext cx="1092417" cy="863191"/>
      </dsp:txXfrm>
    </dsp:sp>
    <dsp:sp modelId="{E546D082-30B9-4320-92F1-8D23A331833C}">
      <dsp:nvSpPr>
        <dsp:cNvPr id="0" name=""/>
        <dsp:cNvSpPr/>
      </dsp:nvSpPr>
      <dsp:spPr>
        <a:xfrm rot="19500000">
          <a:off x="2875591" y="1225591"/>
          <a:ext cx="923525" cy="3438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0D610D-FEAB-43B6-A520-BA37893C3E76}">
      <dsp:nvSpPr>
        <dsp:cNvPr id="0" name=""/>
        <dsp:cNvSpPr/>
      </dsp:nvSpPr>
      <dsp:spPr>
        <a:xfrm>
          <a:off x="3142543" y="674204"/>
          <a:ext cx="1146127" cy="916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nl-NL" sz="1200" kern="1200" dirty="0"/>
            <a:t>Groepsdynamiek</a:t>
          </a:r>
        </a:p>
      </dsp:txBody>
      <dsp:txXfrm>
        <a:off x="3169398" y="701059"/>
        <a:ext cx="1092417" cy="8631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A4999-92C1-4E35-A11B-E7CAC59513D5}">
      <dsp:nvSpPr>
        <dsp:cNvPr id="0" name=""/>
        <dsp:cNvSpPr/>
      </dsp:nvSpPr>
      <dsp:spPr>
        <a:xfrm>
          <a:off x="1603851" y="1389480"/>
          <a:ext cx="1167447" cy="1167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Sociale cohesie</a:t>
          </a:r>
        </a:p>
      </dsp:txBody>
      <dsp:txXfrm>
        <a:off x="1774820" y="1560449"/>
        <a:ext cx="825509" cy="825509"/>
      </dsp:txXfrm>
    </dsp:sp>
    <dsp:sp modelId="{C01E6D55-5C57-4B1C-A570-EFDA5B552F8F}">
      <dsp:nvSpPr>
        <dsp:cNvPr id="0" name=""/>
        <dsp:cNvSpPr/>
      </dsp:nvSpPr>
      <dsp:spPr>
        <a:xfrm rot="12900000">
          <a:off x="853803" y="1185856"/>
          <a:ext cx="893822" cy="3327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7308C-59F0-4AF8-9C6C-286C7B9C3795}">
      <dsp:nvSpPr>
        <dsp:cNvPr id="0" name=""/>
        <dsp:cNvSpPr/>
      </dsp:nvSpPr>
      <dsp:spPr>
        <a:xfrm>
          <a:off x="380089" y="652250"/>
          <a:ext cx="1109074" cy="887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nl-NL" sz="1100" kern="1200" dirty="0"/>
            <a:t>Sociale samenhang</a:t>
          </a:r>
        </a:p>
      </dsp:txBody>
      <dsp:txXfrm>
        <a:off x="406076" y="678237"/>
        <a:ext cx="1057100" cy="835285"/>
      </dsp:txXfrm>
    </dsp:sp>
    <dsp:sp modelId="{4B8A924D-2386-4DF4-AF72-99F9EAAAA2DC}">
      <dsp:nvSpPr>
        <dsp:cNvPr id="0" name=""/>
        <dsp:cNvSpPr/>
      </dsp:nvSpPr>
      <dsp:spPr>
        <a:xfrm rot="16200000">
          <a:off x="1740663" y="724186"/>
          <a:ext cx="893822" cy="3327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8A1606-8B19-4A3E-9DE8-9D052865A9AA}">
      <dsp:nvSpPr>
        <dsp:cNvPr id="0" name=""/>
        <dsp:cNvSpPr/>
      </dsp:nvSpPr>
      <dsp:spPr>
        <a:xfrm>
          <a:off x="1633037" y="6"/>
          <a:ext cx="1109074" cy="88725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nl-NL" sz="1100" kern="1200" dirty="0"/>
            <a:t>Socialisatie</a:t>
          </a:r>
        </a:p>
      </dsp:txBody>
      <dsp:txXfrm>
        <a:off x="1659024" y="25993"/>
        <a:ext cx="1057100" cy="835285"/>
      </dsp:txXfrm>
    </dsp:sp>
    <dsp:sp modelId="{E546D082-30B9-4320-92F1-8D23A331833C}">
      <dsp:nvSpPr>
        <dsp:cNvPr id="0" name=""/>
        <dsp:cNvSpPr/>
      </dsp:nvSpPr>
      <dsp:spPr>
        <a:xfrm rot="19500000">
          <a:off x="2627523" y="1185856"/>
          <a:ext cx="893822" cy="3327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0D610D-FEAB-43B6-A520-BA37893C3E76}">
      <dsp:nvSpPr>
        <dsp:cNvPr id="0" name=""/>
        <dsp:cNvSpPr/>
      </dsp:nvSpPr>
      <dsp:spPr>
        <a:xfrm>
          <a:off x="2885986" y="652250"/>
          <a:ext cx="1109074" cy="887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nl-NL" sz="1100" kern="1200" dirty="0"/>
            <a:t>Groepsdynamiek</a:t>
          </a:r>
        </a:p>
      </dsp:txBody>
      <dsp:txXfrm>
        <a:off x="2911973" y="678237"/>
        <a:ext cx="1057100" cy="8352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A4999-92C1-4E35-A11B-E7CAC59513D5}">
      <dsp:nvSpPr>
        <dsp:cNvPr id="0" name=""/>
        <dsp:cNvSpPr/>
      </dsp:nvSpPr>
      <dsp:spPr>
        <a:xfrm>
          <a:off x="2638478" y="2254284"/>
          <a:ext cx="1892193" cy="18921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nl-NL" sz="3300" kern="1200" dirty="0"/>
            <a:t>Sociale cohesie</a:t>
          </a:r>
        </a:p>
      </dsp:txBody>
      <dsp:txXfrm>
        <a:off x="2915583" y="2531389"/>
        <a:ext cx="1337983" cy="1337983"/>
      </dsp:txXfrm>
    </dsp:sp>
    <dsp:sp modelId="{C01E6D55-5C57-4B1C-A570-EFDA5B552F8F}">
      <dsp:nvSpPr>
        <dsp:cNvPr id="0" name=""/>
        <dsp:cNvSpPr/>
      </dsp:nvSpPr>
      <dsp:spPr>
        <a:xfrm rot="12900000">
          <a:off x="1421808" y="1923919"/>
          <a:ext cx="1449743" cy="53927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7308C-59F0-4AF8-9C6C-286C7B9C3795}">
      <dsp:nvSpPr>
        <dsp:cNvPr id="0" name=""/>
        <dsp:cNvSpPr/>
      </dsp:nvSpPr>
      <dsp:spPr>
        <a:xfrm>
          <a:off x="654108" y="1058753"/>
          <a:ext cx="1797583" cy="1438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Sociale samenhang</a:t>
          </a:r>
        </a:p>
      </dsp:txBody>
      <dsp:txXfrm>
        <a:off x="696228" y="1100873"/>
        <a:ext cx="1713343" cy="1353827"/>
      </dsp:txXfrm>
    </dsp:sp>
    <dsp:sp modelId="{4B8A924D-2386-4DF4-AF72-99F9EAAAA2DC}">
      <dsp:nvSpPr>
        <dsp:cNvPr id="0" name=""/>
        <dsp:cNvSpPr/>
      </dsp:nvSpPr>
      <dsp:spPr>
        <a:xfrm rot="16200000">
          <a:off x="2859703" y="1175398"/>
          <a:ext cx="1449743" cy="53927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8A1606-8B19-4A3E-9DE8-9D052865A9AA}">
      <dsp:nvSpPr>
        <dsp:cNvPr id="0" name=""/>
        <dsp:cNvSpPr/>
      </dsp:nvSpPr>
      <dsp:spPr>
        <a:xfrm>
          <a:off x="2685783" y="1130"/>
          <a:ext cx="1797583" cy="14380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Socialisatie</a:t>
          </a:r>
        </a:p>
      </dsp:txBody>
      <dsp:txXfrm>
        <a:off x="2727903" y="43250"/>
        <a:ext cx="1713343" cy="1353827"/>
      </dsp:txXfrm>
    </dsp:sp>
    <dsp:sp modelId="{E546D082-30B9-4320-92F1-8D23A331833C}">
      <dsp:nvSpPr>
        <dsp:cNvPr id="0" name=""/>
        <dsp:cNvSpPr/>
      </dsp:nvSpPr>
      <dsp:spPr>
        <a:xfrm rot="19500000">
          <a:off x="4297597" y="1923919"/>
          <a:ext cx="1449743" cy="53927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0D610D-FEAB-43B6-A520-BA37893C3E76}">
      <dsp:nvSpPr>
        <dsp:cNvPr id="0" name=""/>
        <dsp:cNvSpPr/>
      </dsp:nvSpPr>
      <dsp:spPr>
        <a:xfrm>
          <a:off x="4717457" y="1058753"/>
          <a:ext cx="1797583" cy="143806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Groepsdynamiek</a:t>
          </a:r>
        </a:p>
      </dsp:txBody>
      <dsp:txXfrm>
        <a:off x="4759577" y="1100873"/>
        <a:ext cx="1713343" cy="135382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5AEEB-6261-4827-A8C6-6C93E18A06B2}" type="datetimeFigureOut">
              <a:rPr lang="nl-NL" smtClean="0"/>
              <a:t>26-3-2024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44B21-45B7-4445-9705-2B2BFBCA6058}" type="slidenum">
              <a:rPr lang="nl-NL" smtClean="0"/>
              <a:t>‹nr.›</a:t>
            </a:fld>
            <a:endParaRPr lang="nl-NL"/>
          </a:p>
        </p:txBody>
      </p:sp>
    </p:spTree>
    <p:extLst>
      <p:ext uri="{BB962C8B-B14F-4D97-AF65-F5344CB8AC3E}">
        <p14:creationId xmlns:p14="http://schemas.microsoft.com/office/powerpoint/2010/main" val="411453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Filmpje (maatschappijleer ) met uitleg over </a:t>
            </a:r>
            <a:r>
              <a:rPr lang="nl-NL" dirty="0" err="1"/>
              <a:t>socalisatie</a:t>
            </a:r>
            <a:r>
              <a:rPr lang="nl-NL" dirty="0"/>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88854-0961-4980-B174-63C8B4E2EB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43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43543-B225-4308-BAB0-1C576AA84EB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75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AF020-C6D6-44E8-8821-5C2122643FF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62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76E3C-20B1-5591-1651-5E5284B0050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FDF72C5-9F89-CFBC-6AEE-B1311B8747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355BBE5-4A6C-CB9B-C399-9510D402A3C3}"/>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518D8045-3417-2376-1574-ED54723781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8469EDF-20D2-41B2-67AE-CBE6A38D5FEF}"/>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114523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E12A6-F17D-C380-9709-E28B70ADA2E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4968A16-B4D8-7A14-B528-19D34C048FC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AD55F2-7E8A-3F2F-6D90-9BB6CBE20CA6}"/>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0E73E360-0F50-A054-8C87-60679A0E37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D96FEC-B97B-94B0-8D12-9884A3A2A72A}"/>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64589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4ADE04D-E93D-4C92-8AEF-E7430550F88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37B3072-46EF-D108-BD92-F88A0E0B2C6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A03CC9-869E-335A-88DA-43069B978F1A}"/>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8B2EAED0-A411-F34F-7A5B-6B2AC962DB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6880315-9564-F3EF-F621-84C65B0E9C8C}"/>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179534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7575748-FF34-4248-A7F3-5541385C517F}" type="datetimeFigureOut">
              <a:rPr lang="nl-NL" smtClean="0"/>
              <a:t>26-3-2024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298676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7575748-FF34-4248-A7F3-5541385C517F}" type="datetimeFigureOut">
              <a:rPr lang="nl-NL" smtClean="0"/>
              <a:t>26-3-2024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781864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D7575748-FF34-4248-A7F3-5541385C517F}" type="datetimeFigureOut">
              <a:rPr lang="nl-NL" smtClean="0"/>
              <a:t>26-3-2024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598265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7575748-FF34-4248-A7F3-5541385C517F}" type="datetimeFigureOut">
              <a:rPr lang="nl-NL" smtClean="0"/>
              <a:t>26-3-2024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2562308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7575748-FF34-4248-A7F3-5541385C517F}" type="datetimeFigureOut">
              <a:rPr lang="nl-NL" smtClean="0"/>
              <a:t>26-3-2024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1020875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D7575748-FF34-4248-A7F3-5541385C517F}" type="datetimeFigureOut">
              <a:rPr lang="nl-NL" smtClean="0"/>
              <a:t>26-3-2024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1490161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7575748-FF34-4248-A7F3-5541385C517F}" type="datetimeFigureOut">
              <a:rPr lang="nl-NL" smtClean="0"/>
              <a:t>26-3-2024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1001689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7575748-FF34-4248-A7F3-5541385C517F}" type="datetimeFigureOut">
              <a:rPr lang="nl-NL" smtClean="0"/>
              <a:t>26-3-2024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86584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AF813-B863-8263-1B58-BCB8CE981A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AC43E1-1881-E806-3A87-177B0068ABC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4A6B29C-D3FA-9C25-739E-37E3BB3859EB}"/>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247332B4-AB69-D0A9-6F17-B23F2955BA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08AF68-E032-6E95-3E70-A10060A4B7FB}"/>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47846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7575748-FF34-4248-A7F3-5541385C517F}" type="datetimeFigureOut">
              <a:rPr lang="nl-NL" smtClean="0"/>
              <a:t>26-3-2024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2876644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7575748-FF34-4248-A7F3-5541385C517F}" type="datetimeFigureOut">
              <a:rPr lang="nl-NL" smtClean="0"/>
              <a:t>26-3-2024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2192116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7575748-FF34-4248-A7F3-5541385C517F}" type="datetimeFigureOut">
              <a:rPr lang="nl-NL" smtClean="0"/>
              <a:t>26-3-2024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3425571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870828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373556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26-3-2024</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95587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ABF40-807A-F8D5-450A-00D6464C45D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0DE747-47A4-993B-7801-17F5E6331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86F7079-5900-AFAC-5FEC-9479345D903C}"/>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4F902B17-591F-2F53-B24B-1270217C49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637A6D-280D-D51E-C1D1-B99070CC0A88}"/>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3763936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7B189-7C08-1E46-3F80-84ECDA41EA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5D7BAF-BBA7-CA9D-FDE8-6CD458529A7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AAA770-18F0-117A-E4D0-3FE7334F6A8E}"/>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15EB6FFF-19F3-6F10-8ACA-0875F9E4A77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680110-1AE7-A8A7-E13D-EC7A28555628}"/>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2816953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F0F06-2A2C-6A80-DA40-C1BB40F1BD4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6B6442C-B890-2450-72C5-12435BFD00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988D4C1-1A6A-2C1F-5629-39AD1B839284}"/>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FD5FEAA0-5C9B-C312-8777-D47C60C2E37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A83248-F440-B23E-3892-DBECF424A1E1}"/>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2594787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15ACC-4F4E-42B8-846F-04103DF008B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6EE5516-7605-7DE2-2B77-C832A64FD1C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D670821-9056-1C83-FB60-01D414C65DB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E4C18B8-EE1A-5E59-5485-6EA0B5A7E79E}"/>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6" name="Tijdelijke aanduiding voor voettekst 5">
            <a:extLst>
              <a:ext uri="{FF2B5EF4-FFF2-40B4-BE49-F238E27FC236}">
                <a16:creationId xmlns:a16="http://schemas.microsoft.com/office/drawing/2014/main" id="{55434BDC-5A40-608B-8680-45C7276CFA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CA4D883-A1C7-720A-2D13-A8E2F585E9AE}"/>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331471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10494-ACAD-0CC6-9A1D-F54166AB3F8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093504D-D905-4CA6-5920-E4D57213D8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5235BFE-BCBB-06A7-A258-C79D54E9EE8D}"/>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FF3F4643-156B-7143-4661-B2135DCD03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29A3EF-9EEF-941F-982A-6F494D1A2335}"/>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1321632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B8439-0C80-221F-70A2-1324776051A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8AC7610-81F0-F527-B859-C8B117EF21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4815EA7-04CD-485D-7489-EB5388CE295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49169B-6A32-C0BE-A8EE-EDE9FB2CB3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C687473-3D1F-2770-D771-6A633497D9A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303AA5C-FF4F-82A3-5076-DE95AA008B27}"/>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8" name="Tijdelijke aanduiding voor voettekst 7">
            <a:extLst>
              <a:ext uri="{FF2B5EF4-FFF2-40B4-BE49-F238E27FC236}">
                <a16:creationId xmlns:a16="http://schemas.microsoft.com/office/drawing/2014/main" id="{4CAF4C35-1F4A-B8FC-C7C9-0FFFC86637C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6F12907-7DAB-C718-32B9-6D0B0239F7B8}"/>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2203808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FFCB1-716B-49C4-9555-4C3A1C462E2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525898E-1D6D-CC58-E59E-1AC88D646D08}"/>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4" name="Tijdelijke aanduiding voor voettekst 3">
            <a:extLst>
              <a:ext uri="{FF2B5EF4-FFF2-40B4-BE49-F238E27FC236}">
                <a16:creationId xmlns:a16="http://schemas.microsoft.com/office/drawing/2014/main" id="{A96AD641-3974-8EE1-2055-F730CC04809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0E18049-9677-ED91-52B6-1CE4B10F5B3D}"/>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276484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4DA722E-785C-FE36-19B9-A1F0CF5B596D}"/>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3" name="Tijdelijke aanduiding voor voettekst 2">
            <a:extLst>
              <a:ext uri="{FF2B5EF4-FFF2-40B4-BE49-F238E27FC236}">
                <a16:creationId xmlns:a16="http://schemas.microsoft.com/office/drawing/2014/main" id="{F454C45D-CE34-65B7-5CA9-5C418F30385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EA0B25D-FD21-67F4-F363-3D33AC7C2C92}"/>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4255190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E02D3-0900-DCE6-1F78-ED175612865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4E08CB8-E206-7C34-DB63-320E304EAD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9DFA374-4B97-F8E8-920D-EAFF4E687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7F45A6-5FEE-5C10-603B-B6042F3AC528}"/>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6" name="Tijdelijke aanduiding voor voettekst 5">
            <a:extLst>
              <a:ext uri="{FF2B5EF4-FFF2-40B4-BE49-F238E27FC236}">
                <a16:creationId xmlns:a16="http://schemas.microsoft.com/office/drawing/2014/main" id="{634430D9-406F-4B71-9B21-2C2AA4C4906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2A48C4C-14FE-8ABA-FE54-815100C70865}"/>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1500992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33E22-145D-38EF-6559-42EEA8E37C0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6DC8F0B-5A2D-11E1-1F5E-BCD6AD6DE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3DFCA5E-0971-801A-2E11-BFBCB9144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A8A99F4-DDE8-04D6-93B6-1DE6FCB82CD0}"/>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6" name="Tijdelijke aanduiding voor voettekst 5">
            <a:extLst>
              <a:ext uri="{FF2B5EF4-FFF2-40B4-BE49-F238E27FC236}">
                <a16:creationId xmlns:a16="http://schemas.microsoft.com/office/drawing/2014/main" id="{FA6BACBA-8094-AEFE-323E-76E7E881536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63D4D00-9764-2127-974D-731977FDE5F9}"/>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2624517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29975-D1CC-C4EA-75F7-183FE8CA9CA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74A96FF-7D97-3B71-9522-8C3920237FB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1FD969-F327-D756-C24B-124E50F66623}"/>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2EF23B6C-4AE7-40A6-B9F0-A771DF824C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ABEE07-7816-AF7D-30D4-360DA225B8B0}"/>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1447675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DE79017-E097-7E9A-F590-4A7ED1C4F35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ED09622-A6C8-2552-E7F2-B35F1F3904C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EC8FDA-2933-A4B1-B7E3-F67A4C4F2C5B}"/>
              </a:ext>
            </a:extLst>
          </p:cNvPr>
          <p:cNvSpPr>
            <a:spLocks noGrp="1"/>
          </p:cNvSpPr>
          <p:nvPr>
            <p:ph type="dt" sz="half" idx="10"/>
          </p:nvPr>
        </p:nvSpPr>
        <p:spPr/>
        <p:txBody>
          <a:bodyPr/>
          <a:lstStyle/>
          <a:p>
            <a:fld id="{62A29E0C-E714-474C-84BA-883C8F90DC3F}"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B02754B2-DEE2-4072-92DE-052D08AAB6D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FED77B-91EF-D931-A061-22109A0778B0}"/>
              </a:ext>
            </a:extLst>
          </p:cNvPr>
          <p:cNvSpPr>
            <a:spLocks noGrp="1"/>
          </p:cNvSpPr>
          <p:nvPr>
            <p:ph type="sldNum" sz="quarter" idx="12"/>
          </p:nvPr>
        </p:nvSpPr>
        <p:spPr/>
        <p:txBody>
          <a:bodyPr/>
          <a:lstStyle/>
          <a:p>
            <a:fld id="{0A74E2B1-EDD5-4087-9124-53AA1DCDFF2A}" type="slidenum">
              <a:rPr lang="nl-NL" smtClean="0"/>
              <a:t>‹nr.›</a:t>
            </a:fld>
            <a:endParaRPr lang="nl-NL"/>
          </a:p>
        </p:txBody>
      </p:sp>
    </p:spTree>
    <p:extLst>
      <p:ext uri="{BB962C8B-B14F-4D97-AF65-F5344CB8AC3E}">
        <p14:creationId xmlns:p14="http://schemas.microsoft.com/office/powerpoint/2010/main" val="126056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00F3E-CF91-0AAD-6842-8A8C3B97D37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4839826-F5EA-DA78-BEE7-D2F37FB6341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F16A3D0-2065-C95D-3304-8ADFFC48D9D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78C7AE7-AFF0-F778-2CDD-675ED673BFCF}"/>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6" name="Tijdelijke aanduiding voor voettekst 5">
            <a:extLst>
              <a:ext uri="{FF2B5EF4-FFF2-40B4-BE49-F238E27FC236}">
                <a16:creationId xmlns:a16="http://schemas.microsoft.com/office/drawing/2014/main" id="{E62E4919-F886-8BB8-FDC8-A5F6443279D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B9A312A-3115-9374-6465-59C2399B2F52}"/>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135155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2C239-6DFD-72DA-766F-1D8206687E7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FE8C76C-261E-1E7B-9CAE-BB44E564C4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3BB1923-6EDA-7F80-4DBC-EC1B145B132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DA93388-A6BA-0BFC-54B6-1982656DEF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6B9949C-CDFB-40AD-491F-CD7BCD8F8E7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8DEDB06-33DD-4295-16C6-F1CE681ACAA4}"/>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8" name="Tijdelijke aanduiding voor voettekst 7">
            <a:extLst>
              <a:ext uri="{FF2B5EF4-FFF2-40B4-BE49-F238E27FC236}">
                <a16:creationId xmlns:a16="http://schemas.microsoft.com/office/drawing/2014/main" id="{41A299AA-4049-A07C-39DA-006E82286A2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A1126B8-8C48-752B-4B94-49DD9E843388}"/>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711819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81B88E-EFF7-0E54-CC77-78C44A1E47A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FF52A5B-3DD4-BD7A-BD24-0885344E9152}"/>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4" name="Tijdelijke aanduiding voor voettekst 3">
            <a:extLst>
              <a:ext uri="{FF2B5EF4-FFF2-40B4-BE49-F238E27FC236}">
                <a16:creationId xmlns:a16="http://schemas.microsoft.com/office/drawing/2014/main" id="{F61A2EA3-DDDA-142C-80E6-46ED8774013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B1F30E-8740-3CED-9A55-EB3477D6EC9C}"/>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285238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448BDE3-E960-FF5D-D4D5-AD0326199336}"/>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3" name="Tijdelijke aanduiding voor voettekst 2">
            <a:extLst>
              <a:ext uri="{FF2B5EF4-FFF2-40B4-BE49-F238E27FC236}">
                <a16:creationId xmlns:a16="http://schemas.microsoft.com/office/drawing/2014/main" id="{B2A853E2-D473-DB98-93A6-BB698382ED7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010DE5-8FDE-3D49-EE96-B7E9457FE666}"/>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1460162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D8F5D-F459-F8F8-A4ED-A230AEC2BD3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F5F955D-B0B3-DF9F-2A6A-129DFE2CD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36E24FD-E557-2143-44F0-2DA8A3AF6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7F4228C-26FC-6860-A14F-92523363D351}"/>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6" name="Tijdelijke aanduiding voor voettekst 5">
            <a:extLst>
              <a:ext uri="{FF2B5EF4-FFF2-40B4-BE49-F238E27FC236}">
                <a16:creationId xmlns:a16="http://schemas.microsoft.com/office/drawing/2014/main" id="{192D5775-BA18-995A-10D7-2E9CFC5647E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D8CF22B-6473-A5E1-3589-3896D828BEC1}"/>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76171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E489F-F4DC-53C1-72C7-170ECE602E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1B191BD-C243-2E2E-64C4-FCA44396C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0894504-6460-4862-9783-51C2C4E77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B5D1325-4C19-6AA8-3B13-8BC071872367}"/>
              </a:ext>
            </a:extLst>
          </p:cNvPr>
          <p:cNvSpPr>
            <a:spLocks noGrp="1"/>
          </p:cNvSpPr>
          <p:nvPr>
            <p:ph type="dt" sz="half" idx="10"/>
          </p:nvPr>
        </p:nvSpPr>
        <p:spPr/>
        <p:txBody>
          <a:bodyPr/>
          <a:lstStyle/>
          <a:p>
            <a:fld id="{D8EAC42E-C875-4534-BDB0-ACC562742EF9}" type="datetimeFigureOut">
              <a:rPr lang="nl-NL" smtClean="0"/>
              <a:t>26-3-2024</a:t>
            </a:fld>
            <a:endParaRPr lang="nl-NL"/>
          </a:p>
        </p:txBody>
      </p:sp>
      <p:sp>
        <p:nvSpPr>
          <p:cNvPr id="6" name="Tijdelijke aanduiding voor voettekst 5">
            <a:extLst>
              <a:ext uri="{FF2B5EF4-FFF2-40B4-BE49-F238E27FC236}">
                <a16:creationId xmlns:a16="http://schemas.microsoft.com/office/drawing/2014/main" id="{60D37137-4FE8-C170-B63C-5D93E2F1D3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1A6EBC0-7A43-D84B-6EC5-137EE319D4EB}"/>
              </a:ext>
            </a:extLst>
          </p:cNvPr>
          <p:cNvSpPr>
            <a:spLocks noGrp="1"/>
          </p:cNvSpPr>
          <p:nvPr>
            <p:ph type="sldNum" sz="quarter" idx="12"/>
          </p:nvPr>
        </p:nvSpPr>
        <p:spPr/>
        <p:txBody>
          <a:bodyPr/>
          <a:lstStyle/>
          <a:p>
            <a:fld id="{9A080FAC-AADB-4BA3-8362-6368D642B832}" type="slidenum">
              <a:rPr lang="nl-NL" smtClean="0"/>
              <a:t>‹nr.›</a:t>
            </a:fld>
            <a:endParaRPr lang="nl-NL"/>
          </a:p>
        </p:txBody>
      </p:sp>
    </p:spTree>
    <p:extLst>
      <p:ext uri="{BB962C8B-B14F-4D97-AF65-F5344CB8AC3E}">
        <p14:creationId xmlns:p14="http://schemas.microsoft.com/office/powerpoint/2010/main" val="169470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3BA47FE-3B2A-C8BA-4240-555356FE4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91BE854-DDAF-76B9-D1C0-F5324D8E79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1044F1-DAC1-7D09-9F99-138680F7D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EAC42E-C875-4534-BDB0-ACC562742EF9}"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55A73424-DA4A-4AE3-AE22-49A59444D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D3336BEE-64D2-A13C-9CF7-ACA07815D5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080FAC-AADB-4BA3-8362-6368D642B832}" type="slidenum">
              <a:rPr lang="nl-NL" smtClean="0"/>
              <a:t>‹nr.›</a:t>
            </a:fld>
            <a:endParaRPr lang="nl-NL"/>
          </a:p>
        </p:txBody>
      </p:sp>
    </p:spTree>
    <p:extLst>
      <p:ext uri="{BB962C8B-B14F-4D97-AF65-F5344CB8AC3E}">
        <p14:creationId xmlns:p14="http://schemas.microsoft.com/office/powerpoint/2010/main" val="844657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75748-FF34-4248-A7F3-5541385C517F}" type="datetimeFigureOut">
              <a:rPr lang="nl-NL" smtClean="0"/>
              <a:t>26-3-2024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847FE-E353-4047-9CB0-003D2AFAC80F}" type="slidenum">
              <a:rPr lang="nl-NL" smtClean="0"/>
              <a:t>‹nr.›</a:t>
            </a:fld>
            <a:endParaRPr lang="nl-NL"/>
          </a:p>
        </p:txBody>
      </p:sp>
    </p:spTree>
    <p:extLst>
      <p:ext uri="{BB962C8B-B14F-4D97-AF65-F5344CB8AC3E}">
        <p14:creationId xmlns:p14="http://schemas.microsoft.com/office/powerpoint/2010/main" val="2713356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47942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1232B37-F2FD-2C07-1AC4-9AE38BFA60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BCD7FDD-BD69-68E6-7B29-033823DF2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F5B066-A1B3-F618-0DDF-85D8A4491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29E0C-E714-474C-84BA-883C8F90DC3F}" type="datetimeFigureOut">
              <a:rPr lang="nl-NL" smtClean="0"/>
              <a:t>26-3-2024</a:t>
            </a:fld>
            <a:endParaRPr lang="nl-NL"/>
          </a:p>
        </p:txBody>
      </p:sp>
      <p:sp>
        <p:nvSpPr>
          <p:cNvPr id="5" name="Tijdelijke aanduiding voor voettekst 4">
            <a:extLst>
              <a:ext uri="{FF2B5EF4-FFF2-40B4-BE49-F238E27FC236}">
                <a16:creationId xmlns:a16="http://schemas.microsoft.com/office/drawing/2014/main" id="{58C68090-3CFE-4885-46E1-379589264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F80F8D5-8E36-36BD-4886-2A3671FE68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4E2B1-EDD5-4087-9124-53AA1DCDFF2A}" type="slidenum">
              <a:rPr lang="nl-NL" smtClean="0"/>
              <a:t>‹nr.›</a:t>
            </a:fld>
            <a:endParaRPr lang="nl-NL"/>
          </a:p>
        </p:txBody>
      </p:sp>
    </p:spTree>
    <p:extLst>
      <p:ext uri="{BB962C8B-B14F-4D97-AF65-F5344CB8AC3E}">
        <p14:creationId xmlns:p14="http://schemas.microsoft.com/office/powerpoint/2010/main" val="637841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youtube.com/watch?v=2aExL8sVSYE" TargetMode="External"/><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hyperlink" Target="https://www.maxmeldpunt.nl/gezondheid/rutger-bregman-de-coronacrisis-haalt-het-beste-in-mensen-naar-boven/" TargetMode="Externa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hyperlink" Target="https://www.movisie.nl/sites/default/files/bestanden/documenten/movisies/movisies-2018-1/files/assets/common/downloads/publication.pdf" TargetMode="Externa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facebook.com/watch/?v=295205195561187" TargetMode="Externa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png"/><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video" Target="https://www.youtube.com/embed/HJg10H39FhE?start=23&amp;feature=oembed"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2.xml"/><Relationship Id="rId1" Type="http://schemas.openxmlformats.org/officeDocument/2006/relationships/video" Target="https://www.youtube.com/embed/rHGjT2dqxZo?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2.xml"/><Relationship Id="rId1" Type="http://schemas.openxmlformats.org/officeDocument/2006/relationships/video" Target="https://www.youtube.com/embed/OkYDjCB2dPM?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2.xml"/><Relationship Id="rId1" Type="http://schemas.openxmlformats.org/officeDocument/2006/relationships/video" Target="https://www.youtube.com/embed/NR45gtvIW4g?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Bakstenen wijk">
            <a:extLst>
              <a:ext uri="{FF2B5EF4-FFF2-40B4-BE49-F238E27FC236}">
                <a16:creationId xmlns:a16="http://schemas.microsoft.com/office/drawing/2014/main" id="{E7230BF5-4419-EBC0-06D5-D838FDB1EE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5A3A164-7C44-BEB5-AE58-5C27BB300351}"/>
              </a:ext>
            </a:extLst>
          </p:cNvPr>
          <p:cNvSpPr>
            <a:spLocks noGrp="1"/>
          </p:cNvSpPr>
          <p:nvPr>
            <p:ph type="ctrTitle"/>
          </p:nvPr>
        </p:nvSpPr>
        <p:spPr>
          <a:xfrm>
            <a:off x="643466" y="643467"/>
            <a:ext cx="5452529" cy="3569242"/>
          </a:xfrm>
        </p:spPr>
        <p:txBody>
          <a:bodyPr anchor="t">
            <a:normAutofit/>
          </a:bodyPr>
          <a:lstStyle/>
          <a:p>
            <a:pPr algn="l"/>
            <a:r>
              <a:rPr lang="nl-NL" sz="5200">
                <a:solidFill>
                  <a:srgbClr val="FFFFFF"/>
                </a:solidFill>
              </a:rPr>
              <a:t>Stad en wijk</a:t>
            </a:r>
          </a:p>
        </p:txBody>
      </p:sp>
      <p:sp>
        <p:nvSpPr>
          <p:cNvPr id="3" name="Ondertitel 2">
            <a:extLst>
              <a:ext uri="{FF2B5EF4-FFF2-40B4-BE49-F238E27FC236}">
                <a16:creationId xmlns:a16="http://schemas.microsoft.com/office/drawing/2014/main" id="{27ACDF23-E5A9-0B0D-2214-A51A378C22C2}"/>
              </a:ext>
            </a:extLst>
          </p:cNvPr>
          <p:cNvSpPr>
            <a:spLocks noGrp="1"/>
          </p:cNvSpPr>
          <p:nvPr>
            <p:ph type="subTitle" idx="1"/>
          </p:nvPr>
        </p:nvSpPr>
        <p:spPr>
          <a:xfrm>
            <a:off x="643466" y="4551037"/>
            <a:ext cx="5449479" cy="1578054"/>
          </a:xfrm>
        </p:spPr>
        <p:txBody>
          <a:bodyPr anchor="b">
            <a:normAutofit/>
          </a:bodyPr>
          <a:lstStyle/>
          <a:p>
            <a:pPr algn="l"/>
            <a:r>
              <a:rPr lang="nl-NL">
                <a:solidFill>
                  <a:srgbClr val="FFFFFF"/>
                </a:solidFill>
              </a:rPr>
              <a:t>Les van 28-3</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21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E15F2D2-5235-4E67-AB6B-4628BF39BC7F}"/>
              </a:ext>
            </a:extLst>
          </p:cNvPr>
          <p:cNvSpPr/>
          <p:nvPr/>
        </p:nvSpPr>
        <p:spPr>
          <a:xfrm>
            <a:off x="4375150" y="659011"/>
            <a:ext cx="7391399" cy="5539978"/>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Iedereen is de hele dag bezig met socialiseren. Dit doen wij op school, op het werk, op de voetbaltraining en op sociale media. Iedereen past zich bewust of onbewust aan, aan </a:t>
            </a:r>
            <a:r>
              <a:rPr kumimoji="0" lang="nl-NL" sz="2400" b="0" i="0" u="none" strike="noStrike" kern="1200" cap="none" spc="0" normalizeH="0" baseline="0" noProof="0" dirty="0">
                <a:ln>
                  <a:noFill/>
                </a:ln>
                <a:solidFill>
                  <a:srgbClr val="4472C4"/>
                </a:solidFill>
                <a:effectLst/>
                <a:uLnTx/>
                <a:uFillTx/>
                <a:latin typeface="Calibri" panose="020F0502020204030204"/>
                <a:ea typeface="+mn-ea"/>
                <a:cs typeface="+mn-cs"/>
              </a:rPr>
              <a:t>de normen en waarden </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van de verschillende groepen en culturen in een maatschappij. Doe je dit niet, dan val je al snel buiten de boot. Het is niet zo dat iedereen dezelfde normen en waarden hoeft te hebben, je past je aan binnen de grenzen van de groep.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De mens is een sociaal wezen, we steunen elkaar om te kunnen overleven. Wij leven in een samenleving waarbij iedereen is onderverdeeld in verschillende groepen. Ieder persoon hoort bij meerdere groepen. Het is natuurlijk wel zo dat deze groepen ook met elkaar omgaan. Iedere groep heeft zijn eigen normen en waarden. </a:t>
            </a:r>
            <a:br>
              <a:rPr kumimoji="0" lang="nl-NL"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br>
            <a:endParaRPr kumimoji="0" lang="nl-NL"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3" name="Rechthoek 2">
            <a:extLst>
              <a:ext uri="{FF2B5EF4-FFF2-40B4-BE49-F238E27FC236}">
                <a16:creationId xmlns:a16="http://schemas.microsoft.com/office/drawing/2014/main" id="{7F13F20A-2D8C-44ED-986A-731E5177C340}"/>
              </a:ext>
            </a:extLst>
          </p:cNvPr>
          <p:cNvSpPr/>
          <p:nvPr/>
        </p:nvSpPr>
        <p:spPr>
          <a:xfrm>
            <a:off x="4375150" y="6014323"/>
            <a:ext cx="56663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Filmpje   https://www.youtube.com/watch?v=2aExL8sVSYE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865A568B-E97D-4511-AC68-5C5C38710B1C}"/>
              </a:ext>
            </a:extLst>
          </p:cNvPr>
          <p:cNvSpPr txBox="1"/>
          <p:nvPr/>
        </p:nvSpPr>
        <p:spPr>
          <a:xfrm>
            <a:off x="4375150" y="74236"/>
            <a:ext cx="576160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4472C4"/>
                </a:solidFill>
                <a:effectLst/>
                <a:uLnTx/>
                <a:uFillTx/>
                <a:latin typeface="Calibri" panose="020F0502020204030204"/>
                <a:ea typeface="+mn-ea"/>
                <a:cs typeface="+mn-cs"/>
              </a:rPr>
              <a:t>Socialisatie</a:t>
            </a:r>
            <a:r>
              <a:rPr kumimoji="0" lang="nl-NL" sz="32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nl-NL" sz="3200" b="0" i="0" u="none" strike="noStrike" kern="1200" cap="none" spc="0" normalizeH="0" baseline="0" noProof="0" dirty="0">
                <a:ln>
                  <a:noFill/>
                </a:ln>
                <a:solidFill>
                  <a:srgbClr val="ED7D31"/>
                </a:solidFill>
                <a:effectLst/>
                <a:uLnTx/>
                <a:uFillTx/>
                <a:latin typeface="Calibri Light" panose="020F0302020204030204"/>
                <a:ea typeface="+mn-ea"/>
                <a:cs typeface="+mn-cs"/>
              </a:rPr>
              <a:t> </a:t>
            </a:r>
          </a:p>
        </p:txBody>
      </p:sp>
      <p:graphicFrame>
        <p:nvGraphicFramePr>
          <p:cNvPr id="8" name="Diagram 7">
            <a:extLst>
              <a:ext uri="{FF2B5EF4-FFF2-40B4-BE49-F238E27FC236}">
                <a16:creationId xmlns:a16="http://schemas.microsoft.com/office/drawing/2014/main" id="{9FA819C6-7380-4DDB-AE43-B8B73D5DDAF4}"/>
              </a:ext>
            </a:extLst>
          </p:cNvPr>
          <p:cNvGraphicFramePr/>
          <p:nvPr/>
        </p:nvGraphicFramePr>
        <p:xfrm>
          <a:off x="-152400" y="1141712"/>
          <a:ext cx="4375150" cy="25569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9824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B163FE6-C956-48AD-9D78-5C165DB8FEB2}"/>
              </a:ext>
            </a:extLst>
          </p:cNvPr>
          <p:cNvSpPr/>
          <p:nvPr/>
        </p:nvSpPr>
        <p:spPr>
          <a:xfrm>
            <a:off x="1028700" y="933093"/>
            <a:ext cx="1013460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4472C4"/>
                </a:solidFill>
                <a:effectLst/>
                <a:uLnTx/>
                <a:uFillTx/>
                <a:latin typeface="Calibri" panose="020F0502020204030204"/>
                <a:ea typeface="+mn-ea"/>
                <a:cs typeface="+mn-cs"/>
              </a:rPr>
              <a:t>Socialiserende</a:t>
            </a:r>
            <a:r>
              <a:rPr kumimoji="0" lang="nl-NL" sz="24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nl-NL" sz="2400" b="1" i="0" u="none" strike="noStrike" kern="1200" cap="none" spc="0" normalizeH="0" baseline="0" noProof="0" dirty="0">
                <a:ln>
                  <a:noFill/>
                </a:ln>
                <a:solidFill>
                  <a:srgbClr val="4472C4"/>
                </a:solidFill>
                <a:effectLst/>
                <a:uLnTx/>
                <a:uFillTx/>
                <a:latin typeface="Calibri" panose="020F0502020204030204"/>
                <a:ea typeface="+mn-ea"/>
                <a:cs typeface="+mn-cs"/>
              </a:rPr>
              <a:t>instituties</a:t>
            </a:r>
            <a:r>
              <a:rPr kumimoji="0" lang="nl-NL" sz="24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Instellingen, organisaties waarmee de cultuuroverdracht in een samenleving plaatsvindt:</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1) het gezin (eerste lach, eerste woordjes, eerste stapjes)</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2) de school (samenwerken, discipline, taken verrichten)</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3) het werk (prestaties leveren, bepaalt je </a:t>
            </a:r>
            <a:r>
              <a:rPr kumimoji="0" lang="nl-NL" sz="2400" b="0" i="0" u="none" strike="noStrike" kern="1200" cap="none" spc="0" normalizeH="0" baseline="0" noProof="0" dirty="0" err="1">
                <a:ln>
                  <a:noFill/>
                </a:ln>
                <a:solidFill>
                  <a:srgbClr val="333333"/>
                </a:solidFill>
                <a:effectLst/>
                <a:uLnTx/>
                <a:uFillTx/>
                <a:latin typeface="Calibri" panose="020F0502020204030204"/>
                <a:ea typeface="+mn-ea"/>
                <a:cs typeface="+mn-cs"/>
              </a:rPr>
              <a:t>leefritme</a:t>
            </a: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4) maatschappelijke groepering (sportclubs, geloofsrichtingen)</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5) de overheid (wetten waar je, je aan moet houden)</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6) de vriendenkring (grote invloed op de normen en waarden van mensen)</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srgbClr val="333333"/>
                </a:solidFill>
                <a:effectLst/>
                <a:uLnTx/>
                <a:uFillTx/>
                <a:latin typeface="Calibri" panose="020F0502020204030204"/>
                <a:ea typeface="+mn-ea"/>
                <a:cs typeface="+mn-cs"/>
              </a:rPr>
              <a:t>7) de media (belangrijk voor de verspreiding van onze cultuur)</a:t>
            </a: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917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8FADD-8147-4D27-85D9-5D3DBCFCE3D3}"/>
              </a:ext>
            </a:extLst>
          </p:cNvPr>
          <p:cNvSpPr>
            <a:spLocks noGrp="1"/>
          </p:cNvSpPr>
          <p:nvPr>
            <p:ph type="title"/>
          </p:nvPr>
        </p:nvSpPr>
        <p:spPr>
          <a:xfrm>
            <a:off x="942740" y="383288"/>
            <a:ext cx="10306520" cy="1325563"/>
          </a:xfrm>
        </p:spPr>
        <p:txBody>
          <a:bodyPr vert="horz" lIns="91440" tIns="45720" rIns="91440" bIns="45720" rtlCol="0" anchor="ctr">
            <a:normAutofit/>
          </a:bodyPr>
          <a:lstStyle/>
          <a:p>
            <a:pPr lvl="1" algn="l" rtl="0">
              <a:lnSpc>
                <a:spcPct val="90000"/>
              </a:lnSpc>
              <a:spcBef>
                <a:spcPct val="0"/>
              </a:spcBef>
            </a:pPr>
            <a:r>
              <a:rPr lang="en-US" sz="4000" b="1" kern="1200" dirty="0">
                <a:solidFill>
                  <a:schemeClr val="accent2"/>
                </a:solidFill>
                <a:latin typeface="+mj-lt"/>
                <a:ea typeface="+mj-ea"/>
                <a:cs typeface="+mj-cs"/>
              </a:rPr>
              <a:t>Wat is </a:t>
            </a:r>
            <a:r>
              <a:rPr lang="en-US" sz="4000" b="1" kern="1200" dirty="0" err="1">
                <a:solidFill>
                  <a:schemeClr val="accent2"/>
                </a:solidFill>
                <a:latin typeface="+mj-lt"/>
                <a:ea typeface="+mj-ea"/>
                <a:cs typeface="+mj-cs"/>
              </a:rPr>
              <a:t>dat</a:t>
            </a:r>
            <a:r>
              <a:rPr lang="en-US" sz="4000" b="1" kern="1200" dirty="0">
                <a:solidFill>
                  <a:schemeClr val="accent2"/>
                </a:solidFill>
                <a:latin typeface="+mj-lt"/>
                <a:ea typeface="+mj-ea"/>
                <a:cs typeface="+mj-cs"/>
              </a:rPr>
              <a:t> ‘</a:t>
            </a:r>
            <a:r>
              <a:rPr lang="en-US" sz="4000" b="1" kern="1200" dirty="0" err="1">
                <a:solidFill>
                  <a:schemeClr val="accent2"/>
                </a:solidFill>
                <a:latin typeface="+mj-lt"/>
                <a:ea typeface="+mj-ea"/>
                <a:cs typeface="+mj-cs"/>
              </a:rPr>
              <a:t>nationale</a:t>
            </a:r>
            <a:r>
              <a:rPr lang="en-US" sz="4000" b="1" kern="1200" dirty="0">
                <a:solidFill>
                  <a:schemeClr val="accent2"/>
                </a:solidFill>
                <a:latin typeface="+mj-lt"/>
                <a:ea typeface="+mj-ea"/>
                <a:cs typeface="+mj-cs"/>
              </a:rPr>
              <a:t> </a:t>
            </a:r>
            <a:r>
              <a:rPr lang="en-US" sz="4000" b="1" kern="1200" dirty="0" err="1">
                <a:solidFill>
                  <a:schemeClr val="accent2"/>
                </a:solidFill>
                <a:latin typeface="+mj-lt"/>
                <a:ea typeface="+mj-ea"/>
                <a:cs typeface="+mj-cs"/>
              </a:rPr>
              <a:t>wij</a:t>
            </a:r>
            <a:r>
              <a:rPr lang="en-US" sz="4000" b="1" kern="1200" dirty="0">
                <a:solidFill>
                  <a:schemeClr val="accent2"/>
                </a:solidFill>
                <a:latin typeface="+mj-lt"/>
                <a:ea typeface="+mj-ea"/>
                <a:cs typeface="+mj-cs"/>
              </a:rPr>
              <a:t> </a:t>
            </a:r>
            <a:r>
              <a:rPr lang="en-US" sz="4000" b="1" kern="1200" dirty="0" err="1">
                <a:solidFill>
                  <a:schemeClr val="accent2"/>
                </a:solidFill>
                <a:latin typeface="+mj-lt"/>
                <a:ea typeface="+mj-ea"/>
                <a:cs typeface="+mj-cs"/>
              </a:rPr>
              <a:t>gevoel</a:t>
            </a:r>
            <a:r>
              <a:rPr lang="en-US" sz="4000" b="1" kern="1200" dirty="0">
                <a:solidFill>
                  <a:schemeClr val="accent2"/>
                </a:solidFill>
                <a:latin typeface="+mj-lt"/>
                <a:ea typeface="+mj-ea"/>
                <a:cs typeface="+mj-cs"/>
              </a:rPr>
              <a:t>’ </a:t>
            </a:r>
          </a:p>
        </p:txBody>
      </p:sp>
      <p:sp>
        <p:nvSpPr>
          <p:cNvPr id="3" name="Rechthoek 2">
            <a:extLst>
              <a:ext uri="{FF2B5EF4-FFF2-40B4-BE49-F238E27FC236}">
                <a16:creationId xmlns:a16="http://schemas.microsoft.com/office/drawing/2014/main" id="{7056A9E6-0B22-48C7-9510-3AA1F49191B3}"/>
              </a:ext>
            </a:extLst>
          </p:cNvPr>
          <p:cNvSpPr/>
          <p:nvPr/>
        </p:nvSpPr>
        <p:spPr>
          <a:xfrm>
            <a:off x="1158098" y="1548225"/>
            <a:ext cx="6001235" cy="444497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Calibri" panose="020F0502020204030204"/>
                <a:ea typeface="+mn-ea"/>
                <a:cs typeface="+mn-cs"/>
              </a:rPr>
              <a:t>Uit</a:t>
            </a: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 rapportage van CBS: </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sociale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samenhang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wordt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meestal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gedoeld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collectieve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verbanden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samenleving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sociaal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kapitaal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verwijst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hulpbronnen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waarover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individuen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beschikken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Twee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begrippen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worden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kader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vaak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gebruikt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sociale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netwerken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en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vertrouwen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participatie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van burgers in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samenleving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door het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onderhouden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contacten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zowel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informeel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georganiseerd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verband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staan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centraal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Daarbij</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het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ook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belangrijk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mensen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voldoende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mate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eensgezind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zijn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over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gezamenlijke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waarden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en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normen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veelgebruikte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definitie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ook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door het CBS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wordt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gebruikt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komt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van de OESO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Coté</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 Healy, 2001): ‘networks together with shared norms, values and understandings that facilitate cooperation within or among groups’</a:t>
            </a:r>
          </a:p>
        </p:txBody>
      </p:sp>
      <p:pic>
        <p:nvPicPr>
          <p:cNvPr id="4" name="Afbeelding 3">
            <a:extLst>
              <a:ext uri="{FF2B5EF4-FFF2-40B4-BE49-F238E27FC236}">
                <a16:creationId xmlns:a16="http://schemas.microsoft.com/office/drawing/2014/main" id="{3DE4BDDD-12FE-45B4-947D-67F1CDD4827C}"/>
              </a:ext>
            </a:extLst>
          </p:cNvPr>
          <p:cNvPicPr>
            <a:picLocks noChangeAspect="1"/>
          </p:cNvPicPr>
          <p:nvPr/>
        </p:nvPicPr>
        <p:blipFill rotWithShape="1">
          <a:blip r:embed="rId2"/>
          <a:srcRect l="11797" r="23112" b="-1"/>
          <a:stretch/>
        </p:blipFill>
        <p:spPr>
          <a:xfrm>
            <a:off x="7756477" y="3037276"/>
            <a:ext cx="3492783" cy="2591636"/>
          </a:xfrm>
          <a:prstGeom prst="rect">
            <a:avLst/>
          </a:prstGeom>
        </p:spPr>
      </p:pic>
    </p:spTree>
    <p:extLst>
      <p:ext uri="{BB962C8B-B14F-4D97-AF65-F5344CB8AC3E}">
        <p14:creationId xmlns:p14="http://schemas.microsoft.com/office/powerpoint/2010/main" val="342602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FE920-E35F-4816-9B78-9CCD4961B0C2}"/>
              </a:ext>
            </a:extLst>
          </p:cNvPr>
          <p:cNvSpPr>
            <a:spLocks noGrp="1"/>
          </p:cNvSpPr>
          <p:nvPr>
            <p:ph type="title"/>
          </p:nvPr>
        </p:nvSpPr>
        <p:spPr>
          <a:solidFill>
            <a:schemeClr val="accent1"/>
          </a:solidFill>
        </p:spPr>
        <p:txBody>
          <a:bodyPr/>
          <a:lstStyle/>
          <a:p>
            <a:r>
              <a:rPr lang="nl-NL" dirty="0"/>
              <a:t>Normen en waarden </a:t>
            </a:r>
          </a:p>
        </p:txBody>
      </p:sp>
      <p:sp>
        <p:nvSpPr>
          <p:cNvPr id="3" name="Rechthoek 2">
            <a:extLst>
              <a:ext uri="{FF2B5EF4-FFF2-40B4-BE49-F238E27FC236}">
                <a16:creationId xmlns:a16="http://schemas.microsoft.com/office/drawing/2014/main" id="{0D807B22-30BC-4542-A51C-9F17DCD3F3D5}"/>
              </a:ext>
            </a:extLst>
          </p:cNvPr>
          <p:cNvSpPr/>
          <p:nvPr/>
        </p:nvSpPr>
        <p:spPr>
          <a:xfrm>
            <a:off x="952500" y="2313712"/>
            <a:ext cx="4391025" cy="2862322"/>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44444"/>
                </a:solidFill>
                <a:effectLst/>
                <a:uLnTx/>
                <a:uFillTx/>
                <a:latin typeface="Calibri" panose="020F0502020204030204"/>
                <a:ea typeface="+mn-ea"/>
                <a:cs typeface="+mn-cs"/>
              </a:rPr>
              <a:t>Normen en waarden, twee verschillende begrippen die we graag als één laten klinken.</a:t>
            </a:r>
            <a:b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2000" b="0" i="0" u="none" strike="noStrike" kern="1200" cap="none" spc="0" normalizeH="0" baseline="0" noProof="0" dirty="0">
                <a:ln>
                  <a:noFill/>
                </a:ln>
                <a:solidFill>
                  <a:srgbClr val="444444"/>
                </a:solidFill>
                <a:effectLst/>
                <a:uLnTx/>
                <a:uFillTx/>
                <a:latin typeface="Calibri" panose="020F0502020204030204"/>
                <a:ea typeface="+mn-ea"/>
                <a:cs typeface="+mn-cs"/>
              </a:rPr>
              <a:t>Normen zijn ongeschreven regels over hoe je je hoort te gedragen.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44444"/>
                </a:solidFill>
                <a:effectLst/>
                <a:uLnTx/>
                <a:uFillTx/>
                <a:latin typeface="Calibri" panose="020F0502020204030204"/>
                <a:ea typeface="+mn-ea"/>
                <a:cs typeface="+mn-cs"/>
              </a:rPr>
              <a:t>Waarden zijn de achterliggende idealen die als waardevol worden aangeduid; dingen die je belangrijk vindt, als persoon of als groep.</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09E7C3F5-500D-4B67-A4A7-9B46004D87F8}"/>
              </a:ext>
            </a:extLst>
          </p:cNvPr>
          <p:cNvPicPr>
            <a:picLocks noChangeAspect="1"/>
          </p:cNvPicPr>
          <p:nvPr/>
        </p:nvPicPr>
        <p:blipFill>
          <a:blip r:embed="rId2"/>
          <a:stretch>
            <a:fillRect/>
          </a:stretch>
        </p:blipFill>
        <p:spPr>
          <a:xfrm>
            <a:off x="6391275" y="1690688"/>
            <a:ext cx="4848225" cy="4557332"/>
          </a:xfrm>
          <a:prstGeom prst="rect">
            <a:avLst/>
          </a:prstGeom>
        </p:spPr>
      </p:pic>
    </p:spTree>
    <p:extLst>
      <p:ext uri="{BB962C8B-B14F-4D97-AF65-F5344CB8AC3E}">
        <p14:creationId xmlns:p14="http://schemas.microsoft.com/office/powerpoint/2010/main" val="300251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7EBD743-5CF9-4F27-AC5C-7A2873879BB8}"/>
              </a:ext>
            </a:extLst>
          </p:cNvPr>
          <p:cNvSpPr/>
          <p:nvPr/>
        </p:nvSpPr>
        <p:spPr>
          <a:xfrm>
            <a:off x="800100" y="751344"/>
            <a:ext cx="6096000" cy="563231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4472C4"/>
                </a:solidFill>
                <a:effectLst/>
                <a:uLnTx/>
                <a:uFillTx/>
                <a:latin typeface="Calibri" panose="020F0502020204030204"/>
                <a:ea typeface="+mn-ea"/>
                <a:cs typeface="+mn-cs"/>
              </a:rPr>
              <a:t>Waarden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zijn de zaken die waardevol gevonden worden door iemand of een groep mensen (een samenleving). Het is vaak een enkel woord, zoals eerlijkheid, respect, gelijkheid.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Bekende waarden in Nederland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 som van alle waarden (van een land) vormen de basis van een samenleving. Hoe we met elkaar omgaan en waarom wordt bepaald door deze waarden.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 Nederland hechten we veel waarden aan zaken 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vrijheid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gelijkheid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solidariteit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rechtvaardigheid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respect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leefbaarheid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veiligheid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tolerantie</a:t>
            </a:r>
          </a:p>
        </p:txBody>
      </p:sp>
      <p:pic>
        <p:nvPicPr>
          <p:cNvPr id="4" name="Afbeelding 3">
            <a:extLst>
              <a:ext uri="{FF2B5EF4-FFF2-40B4-BE49-F238E27FC236}">
                <a16:creationId xmlns:a16="http://schemas.microsoft.com/office/drawing/2014/main" id="{D6F00271-99ED-4D68-8F41-5F9DADA1C59B}"/>
              </a:ext>
            </a:extLst>
          </p:cNvPr>
          <p:cNvPicPr>
            <a:picLocks noChangeAspect="1"/>
          </p:cNvPicPr>
          <p:nvPr/>
        </p:nvPicPr>
        <p:blipFill>
          <a:blip r:embed="rId2"/>
          <a:stretch>
            <a:fillRect/>
          </a:stretch>
        </p:blipFill>
        <p:spPr>
          <a:xfrm>
            <a:off x="7581570" y="818264"/>
            <a:ext cx="3810330" cy="2859272"/>
          </a:xfrm>
          <a:prstGeom prst="rect">
            <a:avLst/>
          </a:prstGeom>
        </p:spPr>
      </p:pic>
    </p:spTree>
    <p:extLst>
      <p:ext uri="{BB962C8B-B14F-4D97-AF65-F5344CB8AC3E}">
        <p14:creationId xmlns:p14="http://schemas.microsoft.com/office/powerpoint/2010/main" val="18329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2D371C0-23F8-4F9C-9BFD-146A91F66B86}"/>
              </a:ext>
            </a:extLst>
          </p:cNvPr>
          <p:cNvSpPr/>
          <p:nvPr/>
        </p:nvSpPr>
        <p:spPr>
          <a:xfrm>
            <a:off x="454025" y="197346"/>
            <a:ext cx="5813425" cy="64633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4472C4"/>
                </a:solidFill>
                <a:effectLst/>
                <a:uLnTx/>
                <a:uFillTx/>
                <a:latin typeface="Calibri" panose="020F0502020204030204"/>
                <a:ea typeface="+mn-ea"/>
                <a:cs typeface="+mn-cs"/>
              </a:rPr>
              <a:t>Normen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zijn afgeleid uit waarden.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Normen zijn richtlijnen hoe je sociaal gewenst met elkaar omgaat.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Het zijn ongeschreven gedragsregels die we als normaal, vanzelfsprekend betitelen. Als je met iemand hebt afgesproken, is het normaal dat je op tijd komt. Of als de kassière je teveel geld teruggeeft, dan is het normaal dat je dat zegt.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Hoe sterk men zich houdt aan de verschillende normen, is sterk afhankelijk van het gedrag van de omgeving. Als men bijvoorbeeld in een buurt is waar veel afval op straat ligt, dan zal men zelf ook sneller iets op de grond gooien. En andersom geldt dat ook: In een buurt zonder ook maar iets van afval op straat, zal men veel minder snel rommel achterlaten.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Waarden en normen zou dus eigenlijk een betere benaming zijn.</a:t>
            </a:r>
          </a:p>
        </p:txBody>
      </p:sp>
      <p:pic>
        <p:nvPicPr>
          <p:cNvPr id="1027" name="Picture 3" descr="Image result for normen">
            <a:extLst>
              <a:ext uri="{FF2B5EF4-FFF2-40B4-BE49-F238E27FC236}">
                <a16:creationId xmlns:a16="http://schemas.microsoft.com/office/drawing/2014/main" id="{8A204A47-E16B-4935-A911-313BF3FC6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663" y="3476625"/>
            <a:ext cx="5119687"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55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451E4-CEDD-4DE0-A8F2-32F89D4FB2AE}"/>
              </a:ext>
            </a:extLst>
          </p:cNvPr>
          <p:cNvSpPr>
            <a:spLocks noGrp="1"/>
          </p:cNvSpPr>
          <p:nvPr>
            <p:ph type="title"/>
          </p:nvPr>
        </p:nvSpPr>
        <p:spPr>
          <a:xfrm>
            <a:off x="537882" y="473370"/>
            <a:ext cx="10243184" cy="2253552"/>
          </a:xfrm>
        </p:spPr>
        <p:txBody>
          <a:bodyPr vert="horz" lIns="91440" tIns="45720" rIns="91440" bIns="45720" rtlCol="0" anchor="t">
            <a:normAutofit/>
          </a:bodyPr>
          <a:lstStyle/>
          <a:p>
            <a:r>
              <a:rPr lang="en-US" sz="4800" b="1" kern="1200" dirty="0">
                <a:solidFill>
                  <a:schemeClr val="tx1"/>
                </a:solidFill>
                <a:latin typeface="+mj-lt"/>
                <a:ea typeface="+mj-ea"/>
                <a:cs typeface="+mj-cs"/>
              </a:rPr>
              <a:t>Hoe </a:t>
            </a:r>
            <a:r>
              <a:rPr lang="en-US" sz="4800" b="1" kern="1200" dirty="0" err="1">
                <a:solidFill>
                  <a:schemeClr val="tx1"/>
                </a:solidFill>
                <a:latin typeface="+mj-lt"/>
                <a:ea typeface="+mj-ea"/>
                <a:cs typeface="+mj-cs"/>
              </a:rPr>
              <a:t>groeit</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samenhang</a:t>
            </a:r>
            <a:r>
              <a:rPr lang="en-US" sz="4800" b="1" kern="1200" dirty="0">
                <a:solidFill>
                  <a:schemeClr val="tx1"/>
                </a:solidFill>
                <a:latin typeface="+mj-lt"/>
                <a:ea typeface="+mj-ea"/>
                <a:cs typeface="+mj-cs"/>
              </a:rPr>
              <a:t> en </a:t>
            </a:r>
            <a:r>
              <a:rPr lang="en-US" sz="4800" b="1" kern="1200" dirty="0" err="1">
                <a:solidFill>
                  <a:schemeClr val="tx1"/>
                </a:solidFill>
                <a:latin typeface="+mj-lt"/>
                <a:ea typeface="+mj-ea"/>
                <a:cs typeface="+mj-cs"/>
              </a:rPr>
              <a:t>wij-gevoel</a:t>
            </a:r>
            <a:r>
              <a:rPr lang="en-US" sz="4800" b="1" kern="1200" dirty="0">
                <a:solidFill>
                  <a:schemeClr val="tx1"/>
                </a:solidFill>
                <a:latin typeface="+mj-lt"/>
                <a:ea typeface="+mj-ea"/>
                <a:cs typeface="+mj-cs"/>
              </a:rPr>
              <a:t>?! </a:t>
            </a:r>
            <a:endParaRPr lang="en-US" sz="4800" kern="1200" dirty="0">
              <a:solidFill>
                <a:schemeClr val="tx1"/>
              </a:solidFill>
              <a:latin typeface="+mj-lt"/>
              <a:ea typeface="+mj-ea"/>
              <a:cs typeface="+mj-cs"/>
            </a:endParaRPr>
          </a:p>
        </p:txBody>
      </p:sp>
      <p:sp>
        <p:nvSpPr>
          <p:cNvPr id="4" name="Rechthoek 3">
            <a:extLst>
              <a:ext uri="{FF2B5EF4-FFF2-40B4-BE49-F238E27FC236}">
                <a16:creationId xmlns:a16="http://schemas.microsoft.com/office/drawing/2014/main" id="{25A00769-8ECE-4AA9-A0BC-6B0B20B658F0}"/>
              </a:ext>
            </a:extLst>
          </p:cNvPr>
          <p:cNvSpPr/>
          <p:nvPr/>
        </p:nvSpPr>
        <p:spPr>
          <a:xfrm>
            <a:off x="728851" y="1600146"/>
            <a:ext cx="10368153" cy="3925724"/>
          </a:xfrm>
          <a:prstGeom prst="rect">
            <a:avLst/>
          </a:prstGeom>
        </p:spPr>
        <p:txBody>
          <a:bodyPr vert="horz" lIns="91440" tIns="45720" rIns="91440" bIns="45720" rtlCol="0">
            <a:normAutofit fontScale="3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6200" b="1" i="0" u="none" strike="noStrike" kern="1200" cap="none" spc="0" normalizeH="0" baseline="0" noProof="0" dirty="0">
                <a:ln>
                  <a:noFill/>
                </a:ln>
                <a:solidFill>
                  <a:srgbClr val="4472C4"/>
                </a:solidFill>
                <a:effectLst/>
                <a:uLnTx/>
                <a:uFillTx/>
                <a:latin typeface="Calibri" panose="020F0502020204030204"/>
                <a:ea typeface="+mn-ea"/>
                <a:cs typeface="+mn-cs"/>
              </a:rPr>
              <a:t>Crisis </a:t>
            </a:r>
            <a:r>
              <a:rPr kumimoji="0" lang="en-US" sz="6200" b="1" i="0" u="none" strike="noStrike" kern="1200" cap="none" spc="0" normalizeH="0" baseline="0" noProof="0" dirty="0" err="1">
                <a:ln>
                  <a:noFill/>
                </a:ln>
                <a:solidFill>
                  <a:srgbClr val="4472C4"/>
                </a:solidFill>
                <a:effectLst/>
                <a:uLnTx/>
                <a:uFillTx/>
                <a:latin typeface="Calibri" panose="020F0502020204030204"/>
                <a:ea typeface="+mn-ea"/>
                <a:cs typeface="+mn-cs"/>
              </a:rPr>
              <a:t>haalt</a:t>
            </a:r>
            <a:r>
              <a:rPr kumimoji="0" lang="en-US" sz="6200" b="1" i="0" u="none" strike="noStrike" kern="1200" cap="none" spc="0" normalizeH="0" baseline="0" noProof="0" dirty="0">
                <a:ln>
                  <a:noFill/>
                </a:ln>
                <a:solidFill>
                  <a:srgbClr val="4472C4"/>
                </a:solidFill>
                <a:effectLst/>
                <a:uLnTx/>
                <a:uFillTx/>
                <a:latin typeface="Calibri" panose="020F0502020204030204"/>
                <a:ea typeface="+mn-ea"/>
                <a:cs typeface="+mn-cs"/>
              </a:rPr>
              <a:t> het </a:t>
            </a:r>
            <a:r>
              <a:rPr kumimoji="0" lang="en-US" sz="6200" b="1" i="0" u="none" strike="noStrike" kern="1200" cap="none" spc="0" normalizeH="0" baseline="0" noProof="0" dirty="0" err="1">
                <a:ln>
                  <a:noFill/>
                </a:ln>
                <a:solidFill>
                  <a:srgbClr val="4472C4"/>
                </a:solidFill>
                <a:effectLst/>
                <a:uLnTx/>
                <a:uFillTx/>
                <a:latin typeface="Calibri" panose="020F0502020204030204"/>
                <a:ea typeface="+mn-ea"/>
                <a:cs typeface="+mn-cs"/>
              </a:rPr>
              <a:t>beste</a:t>
            </a:r>
            <a:r>
              <a:rPr kumimoji="0" lang="en-US" sz="6200" b="1" i="0" u="none" strike="noStrike" kern="1200" cap="none" spc="0" normalizeH="0" baseline="0" noProof="0" dirty="0">
                <a:ln>
                  <a:noFill/>
                </a:ln>
                <a:solidFill>
                  <a:srgbClr val="4472C4"/>
                </a:solidFill>
                <a:effectLst/>
                <a:uLnTx/>
                <a:uFillTx/>
                <a:latin typeface="Calibri" panose="020F0502020204030204"/>
                <a:ea typeface="+mn-ea"/>
                <a:cs typeface="+mn-cs"/>
              </a:rPr>
              <a:t> in </a:t>
            </a:r>
            <a:r>
              <a:rPr kumimoji="0" lang="en-US" sz="6200" b="1" i="0" u="none" strike="noStrike" kern="1200" cap="none" spc="0" normalizeH="0" baseline="0" noProof="0" dirty="0" err="1">
                <a:ln>
                  <a:noFill/>
                </a:ln>
                <a:solidFill>
                  <a:srgbClr val="4472C4"/>
                </a:solidFill>
                <a:effectLst/>
                <a:uLnTx/>
                <a:uFillTx/>
                <a:latin typeface="Calibri" panose="020F0502020204030204"/>
                <a:ea typeface="+mn-ea"/>
                <a:cs typeface="+mn-cs"/>
              </a:rPr>
              <a:t>mensen</a:t>
            </a:r>
            <a:r>
              <a:rPr kumimoji="0" lang="en-US" sz="62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6200" b="1" i="0" u="none" strike="noStrike" kern="1200" cap="none" spc="0" normalizeH="0" baseline="0" noProof="0" dirty="0" err="1">
                <a:ln>
                  <a:noFill/>
                </a:ln>
                <a:solidFill>
                  <a:srgbClr val="4472C4"/>
                </a:solidFill>
                <a:effectLst/>
                <a:uLnTx/>
                <a:uFillTx/>
                <a:latin typeface="Calibri" panose="020F0502020204030204"/>
                <a:ea typeface="+mn-ea"/>
                <a:cs typeface="+mn-cs"/>
              </a:rPr>
              <a:t>naar</a:t>
            </a:r>
            <a:r>
              <a:rPr kumimoji="0" lang="en-US" sz="62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6200" b="1" i="0" u="none" strike="noStrike" kern="1200" cap="none" spc="0" normalizeH="0" baseline="0" noProof="0" dirty="0" err="1">
                <a:ln>
                  <a:noFill/>
                </a:ln>
                <a:solidFill>
                  <a:srgbClr val="4472C4"/>
                </a:solidFill>
                <a:effectLst/>
                <a:uLnTx/>
                <a:uFillTx/>
                <a:latin typeface="Calibri" panose="020F0502020204030204"/>
                <a:ea typeface="+mn-ea"/>
                <a:cs typeface="+mn-cs"/>
              </a:rPr>
              <a:t>boven</a:t>
            </a:r>
            <a:endParaRPr kumimoji="0" lang="en-US" sz="62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Terwijl</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supermarkten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nog</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niet</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zijn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hersteld</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van de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hamsterwoede</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ontstaat</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er</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op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sociale</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media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leger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aan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vrijwilligers</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dat</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anderen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graag</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wil</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helpen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Duizenden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oud-</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verpleegkundigen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geneeskundestudenten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staan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paraat</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om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bij</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te</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springen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in de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zorg</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alle</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dorpen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steden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ontstaan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vrijwilligers-initiatieven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horeca-ondernemers</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delen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eten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uit</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aan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voedselbanken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Voor</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historicus</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1" i="0" u="none" strike="noStrike" kern="1200" cap="none" spc="0" normalizeH="0" baseline="0" noProof="0" dirty="0" err="1">
                <a:ln>
                  <a:noFill/>
                </a:ln>
                <a:solidFill>
                  <a:prstClr val="black"/>
                </a:solidFill>
                <a:effectLst/>
                <a:uLnTx/>
                <a:uFillTx/>
                <a:latin typeface="Calibri" panose="020F0502020204030204"/>
                <a:ea typeface="+mn-ea"/>
                <a:cs typeface="+mn-cs"/>
              </a:rPr>
              <a:t>Rutger</a:t>
            </a:r>
            <a:r>
              <a:rPr kumimoji="0" lang="en-US" sz="5500" b="1" i="0" u="none" strike="noStrike" kern="1200" cap="none" spc="0" normalizeH="0" baseline="0" noProof="0" dirty="0">
                <a:ln>
                  <a:noFill/>
                </a:ln>
                <a:solidFill>
                  <a:prstClr val="black"/>
                </a:solidFill>
                <a:effectLst/>
                <a:uLnTx/>
                <a:uFillTx/>
                <a:latin typeface="Calibri" panose="020F0502020204030204"/>
                <a:ea typeface="+mn-ea"/>
                <a:cs typeface="+mn-cs"/>
              </a:rPr>
              <a:t> Bregman </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is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deze</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ontwikkeling</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geen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verrassing</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Voor</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zijn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boek</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Meeste</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Mensen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Deugen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deed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hij</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onderzoek</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naar</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hoe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mensen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reageren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tijden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rampen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crises. “Het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haalt</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het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beste</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mensen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naar</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boven</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vertelt</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500" b="0" i="0" u="none" strike="noStrike" kern="1200" cap="none" spc="0" normalizeH="0" baseline="0" noProof="0" dirty="0" err="1">
                <a:ln>
                  <a:noFill/>
                </a:ln>
                <a:solidFill>
                  <a:prstClr val="black"/>
                </a:solidFill>
                <a:effectLst/>
                <a:uLnTx/>
                <a:uFillTx/>
                <a:latin typeface="Calibri" panose="020F0502020204030204"/>
                <a:ea typeface="+mn-ea"/>
                <a:cs typeface="+mn-cs"/>
              </a:rPr>
              <a:t>hij</a:t>
            </a: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Kort interview met hem: </a:t>
            </a:r>
          </a:p>
        </p:txBody>
      </p:sp>
      <p:sp>
        <p:nvSpPr>
          <p:cNvPr id="3" name="Rechthoek 2">
            <a:extLst>
              <a:ext uri="{FF2B5EF4-FFF2-40B4-BE49-F238E27FC236}">
                <a16:creationId xmlns:a16="http://schemas.microsoft.com/office/drawing/2014/main" id="{DA6D8008-3954-4161-8F3C-E17B05BC956D}"/>
              </a:ext>
            </a:extLst>
          </p:cNvPr>
          <p:cNvSpPr/>
          <p:nvPr/>
        </p:nvSpPr>
        <p:spPr>
          <a:xfrm>
            <a:off x="728851" y="5257854"/>
            <a:ext cx="890587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https://www.maxmeldpunt.nl/gezondheid/rutger-bregman-de-coronacrisis-haalt-het-beste-in-mensen-naar-boven/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40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8F05DB7-31CA-49D6-82DB-B90D1F7A6EE3}"/>
              </a:ext>
            </a:extLst>
          </p:cNvPr>
          <p:cNvPicPr>
            <a:picLocks noChangeAspect="1"/>
          </p:cNvPicPr>
          <p:nvPr/>
        </p:nvPicPr>
        <p:blipFill>
          <a:blip r:embed="rId2"/>
          <a:stretch>
            <a:fillRect/>
          </a:stretch>
        </p:blipFill>
        <p:spPr>
          <a:xfrm>
            <a:off x="5486400" y="794276"/>
            <a:ext cx="5295900" cy="5432007"/>
          </a:xfrm>
          <a:prstGeom prst="rect">
            <a:avLst/>
          </a:prstGeom>
        </p:spPr>
      </p:pic>
      <p:pic>
        <p:nvPicPr>
          <p:cNvPr id="5" name="Afbeelding 4">
            <a:extLst>
              <a:ext uri="{FF2B5EF4-FFF2-40B4-BE49-F238E27FC236}">
                <a16:creationId xmlns:a16="http://schemas.microsoft.com/office/drawing/2014/main" id="{3CEA4B47-E1FF-4944-9EDA-111177543F5E}"/>
              </a:ext>
            </a:extLst>
          </p:cNvPr>
          <p:cNvPicPr>
            <a:picLocks noChangeAspect="1"/>
          </p:cNvPicPr>
          <p:nvPr/>
        </p:nvPicPr>
        <p:blipFill>
          <a:blip r:embed="rId3"/>
          <a:stretch>
            <a:fillRect/>
          </a:stretch>
        </p:blipFill>
        <p:spPr>
          <a:xfrm>
            <a:off x="885817" y="794276"/>
            <a:ext cx="3523623" cy="2832993"/>
          </a:xfrm>
          <a:prstGeom prst="rect">
            <a:avLst/>
          </a:prstGeom>
        </p:spPr>
      </p:pic>
      <p:sp>
        <p:nvSpPr>
          <p:cNvPr id="6" name="Rechthoek 5">
            <a:extLst>
              <a:ext uri="{FF2B5EF4-FFF2-40B4-BE49-F238E27FC236}">
                <a16:creationId xmlns:a16="http://schemas.microsoft.com/office/drawing/2014/main" id="{9228D0E3-1FD2-443A-8F2E-D2E0C910C90D}"/>
              </a:ext>
            </a:extLst>
          </p:cNvPr>
          <p:cNvSpPr/>
          <p:nvPr/>
        </p:nvSpPr>
        <p:spPr>
          <a:xfrm>
            <a:off x="885817" y="3749786"/>
            <a:ext cx="3523623" cy="2308324"/>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 gedragen, vaderlijke toon richtte premier Mark Rutte zich vorig jaar rond deze tijd tot alle Nederlanders in een historische tv-toespraak. Hij schuwde niet te zeggen dat hij ‘geen gemakkelijke boodschap’ had, maar vroeg ook vertrouwen en eenheid.</a:t>
            </a:r>
          </a:p>
        </p:txBody>
      </p:sp>
    </p:spTree>
    <p:extLst>
      <p:ext uri="{BB962C8B-B14F-4D97-AF65-F5344CB8AC3E}">
        <p14:creationId xmlns:p14="http://schemas.microsoft.com/office/powerpoint/2010/main" val="561446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24A873E-CC6D-43E4-A04B-59F99FB9CB46}"/>
              </a:ext>
            </a:extLst>
          </p:cNvPr>
          <p:cNvSpPr/>
          <p:nvPr/>
        </p:nvSpPr>
        <p:spPr>
          <a:xfrm>
            <a:off x="781050" y="622403"/>
            <a:ext cx="10267950" cy="578132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Hoe groeit sociale samenhang en wij-gevoel NU?!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4000" b="0"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Movisie</a:t>
            </a: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heeft een mooi artikel geschreven, ‘Hoe versterken we de sociale cohesie?’.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Lees het artikel en maak een lijstje met acties, tips en methoden die volgens de experts uit het artikel bijdragen aan de sociale samenhang. Dit gaat verder dan een BBQ organiseren!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https://www.movisie.nl/sites/default/files/bestanden/documenten/movisies/movisies-2018-1/files/assets/common/downloads/publication.pdf</a:t>
            </a:r>
            <a:endParaRPr kumimoji="0" lang="nl-NL"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ballon: ovaal 2">
            <a:extLst>
              <a:ext uri="{FF2B5EF4-FFF2-40B4-BE49-F238E27FC236}">
                <a16:creationId xmlns:a16="http://schemas.microsoft.com/office/drawing/2014/main" id="{BAB07DD9-B07E-43DC-9F90-42C347AB5165}"/>
              </a:ext>
            </a:extLst>
          </p:cNvPr>
          <p:cNvSpPr/>
          <p:nvPr/>
        </p:nvSpPr>
        <p:spPr>
          <a:xfrm>
            <a:off x="7991476" y="1457325"/>
            <a:ext cx="2324100" cy="1343025"/>
          </a:xfrm>
          <a:prstGeom prst="wedgeEllipseCallout">
            <a:avLst>
              <a:gd name="adj1" fmla="val -220029"/>
              <a:gd name="adj2" fmla="val -5173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Voor de corona crisis…</a:t>
            </a:r>
          </a:p>
        </p:txBody>
      </p:sp>
    </p:spTree>
    <p:extLst>
      <p:ext uri="{BB962C8B-B14F-4D97-AF65-F5344CB8AC3E}">
        <p14:creationId xmlns:p14="http://schemas.microsoft.com/office/powerpoint/2010/main" val="951670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3A6B79F-02E5-436D-9C17-9A5B49E19813}"/>
              </a:ext>
            </a:extLst>
          </p:cNvPr>
          <p:cNvSpPr txBox="1"/>
          <p:nvPr/>
        </p:nvSpPr>
        <p:spPr>
          <a:xfrm>
            <a:off x="992626" y="4158733"/>
            <a:ext cx="60977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https://www.facebook.com/watch/?v=295205195561187</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kstvak 3">
            <a:extLst>
              <a:ext uri="{FF2B5EF4-FFF2-40B4-BE49-F238E27FC236}">
                <a16:creationId xmlns:a16="http://schemas.microsoft.com/office/drawing/2014/main" id="{DD83F3C5-6633-474A-9597-B85961FB6B6F}"/>
              </a:ext>
            </a:extLst>
          </p:cNvPr>
          <p:cNvSpPr txBox="1"/>
          <p:nvPr/>
        </p:nvSpPr>
        <p:spPr>
          <a:xfrm>
            <a:off x="992626" y="803771"/>
            <a:ext cx="5911702" cy="523220"/>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Socialisatie; jongeren en jeugdculturen</a:t>
            </a:r>
          </a:p>
        </p:txBody>
      </p:sp>
      <p:sp>
        <p:nvSpPr>
          <p:cNvPr id="5" name="Tekstvak 4">
            <a:extLst>
              <a:ext uri="{FF2B5EF4-FFF2-40B4-BE49-F238E27FC236}">
                <a16:creationId xmlns:a16="http://schemas.microsoft.com/office/drawing/2014/main" id="{EB1FF315-E3B6-4480-82B9-C0568B92740F}"/>
              </a:ext>
            </a:extLst>
          </p:cNvPr>
          <p:cNvSpPr txBox="1"/>
          <p:nvPr/>
        </p:nvSpPr>
        <p:spPr>
          <a:xfrm>
            <a:off x="1153380" y="4999834"/>
            <a:ext cx="5590194" cy="1384995"/>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Schrijf mee want deze Jan heeft een aantal gouden tips voor de opdracht van vandaag! </a:t>
            </a:r>
          </a:p>
        </p:txBody>
      </p:sp>
      <p:pic>
        <p:nvPicPr>
          <p:cNvPr id="1026" name="Picture 2" descr="Inspiratie is iets waar je soms niet weet waar het vandaan komt, het is er  gewoon ineens.">
            <a:extLst>
              <a:ext uri="{FF2B5EF4-FFF2-40B4-BE49-F238E27FC236}">
                <a16:creationId xmlns:a16="http://schemas.microsoft.com/office/drawing/2014/main" id="{CF701FB5-FCCB-47E0-A6AF-CE82BC6E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398" y="3429000"/>
            <a:ext cx="4843770" cy="287962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3D4396CA-36A2-4644-888D-68EBB5EF071B}"/>
              </a:ext>
            </a:extLst>
          </p:cNvPr>
          <p:cNvSpPr txBox="1"/>
          <p:nvPr/>
        </p:nvSpPr>
        <p:spPr>
          <a:xfrm>
            <a:off x="994398" y="1932638"/>
            <a:ext cx="565677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Deze video gaat over jongeren die groepen maken waar ze zich thuis voelen en waar ze zichzelf kunnen zijn of worden. Het gaat in dit geval over de "normale" spontane groepsontwikkeling, want groepsvorming bij jongeren kan ook overgaan in groepsvorming met een negatief resultaat: vandalisme, fanatisme, criminaliteit, bendevorming e.d.</a:t>
            </a:r>
          </a:p>
        </p:txBody>
      </p:sp>
    </p:spTree>
    <p:extLst>
      <p:ext uri="{BB962C8B-B14F-4D97-AF65-F5344CB8AC3E}">
        <p14:creationId xmlns:p14="http://schemas.microsoft.com/office/powerpoint/2010/main" val="55568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52286-C46E-2A6A-37EA-D067EF6BB871}"/>
              </a:ext>
            </a:extLst>
          </p:cNvPr>
          <p:cNvSpPr>
            <a:spLocks noGrp="1"/>
          </p:cNvSpPr>
          <p:nvPr>
            <p:ph type="title"/>
          </p:nvPr>
        </p:nvSpPr>
        <p:spPr/>
        <p:txBody>
          <a:bodyPr/>
          <a:lstStyle/>
          <a:p>
            <a:r>
              <a:rPr lang="nl-NL" dirty="0">
                <a:solidFill>
                  <a:schemeClr val="accent2"/>
                </a:solidFill>
              </a:rPr>
              <a:t>Programma </a:t>
            </a:r>
          </a:p>
        </p:txBody>
      </p:sp>
      <p:sp>
        <p:nvSpPr>
          <p:cNvPr id="4" name="Tekstvak 3">
            <a:extLst>
              <a:ext uri="{FF2B5EF4-FFF2-40B4-BE49-F238E27FC236}">
                <a16:creationId xmlns:a16="http://schemas.microsoft.com/office/drawing/2014/main" id="{ED010A78-B90B-81ED-7688-4FF4CF5F96D0}"/>
              </a:ext>
            </a:extLst>
          </p:cNvPr>
          <p:cNvSpPr txBox="1"/>
          <p:nvPr/>
        </p:nvSpPr>
        <p:spPr>
          <a:xfrm>
            <a:off x="838200" y="1690688"/>
            <a:ext cx="6094268" cy="1477328"/>
          </a:xfrm>
          <a:prstGeom prst="rect">
            <a:avLst/>
          </a:prstGeom>
          <a:noFill/>
        </p:spPr>
        <p:txBody>
          <a:bodyPr wrap="square">
            <a:spAutoFit/>
          </a:bodyPr>
          <a:lstStyle/>
          <a:p>
            <a:r>
              <a:rPr lang="nl-NL" dirty="0"/>
              <a:t>Feedbackfriends LA 3</a:t>
            </a:r>
          </a:p>
          <a:p>
            <a:endParaRPr lang="nl-NL" dirty="0"/>
          </a:p>
          <a:p>
            <a:r>
              <a:rPr lang="nl-NL" dirty="0"/>
              <a:t>Thema ‘Versterken sociale cohesie’</a:t>
            </a:r>
          </a:p>
          <a:p>
            <a:endParaRPr lang="nl-NL" dirty="0"/>
          </a:p>
          <a:p>
            <a:r>
              <a:rPr lang="nl-NL" dirty="0"/>
              <a:t>Zelfstandig werken</a:t>
            </a:r>
          </a:p>
        </p:txBody>
      </p:sp>
      <p:sp>
        <p:nvSpPr>
          <p:cNvPr id="6" name="Tekstvak 5">
            <a:extLst>
              <a:ext uri="{FF2B5EF4-FFF2-40B4-BE49-F238E27FC236}">
                <a16:creationId xmlns:a16="http://schemas.microsoft.com/office/drawing/2014/main" id="{312657F9-D1C9-CFD5-07D0-569C56F31E7C}"/>
              </a:ext>
            </a:extLst>
          </p:cNvPr>
          <p:cNvSpPr txBox="1"/>
          <p:nvPr/>
        </p:nvSpPr>
        <p:spPr>
          <a:xfrm>
            <a:off x="7107814" y="1690688"/>
            <a:ext cx="4070639" cy="2308324"/>
          </a:xfrm>
          <a:prstGeom prst="rect">
            <a:avLst/>
          </a:prstGeom>
          <a:noFill/>
        </p:spPr>
        <p:txBody>
          <a:bodyPr wrap="square">
            <a:spAutoFit/>
          </a:bodyPr>
          <a:lstStyle/>
          <a:p>
            <a:r>
              <a:rPr lang="nl-NL" b="1" dirty="0"/>
              <a:t>Begrippen:</a:t>
            </a:r>
          </a:p>
          <a:p>
            <a:endParaRPr lang="nl-NL" dirty="0"/>
          </a:p>
          <a:p>
            <a:r>
              <a:rPr lang="nl-NL" dirty="0"/>
              <a:t>Groepscohesie</a:t>
            </a:r>
          </a:p>
          <a:p>
            <a:r>
              <a:rPr lang="nl-NL" dirty="0"/>
              <a:t>Socialisatie</a:t>
            </a:r>
          </a:p>
          <a:p>
            <a:r>
              <a:rPr lang="nl-NL" dirty="0"/>
              <a:t>Normen en waarden</a:t>
            </a:r>
          </a:p>
          <a:p>
            <a:r>
              <a:rPr lang="nl-NL" dirty="0"/>
              <a:t>Groepsproces </a:t>
            </a:r>
          </a:p>
          <a:p>
            <a:r>
              <a:rPr lang="nl-NL" dirty="0"/>
              <a:t>Verstoorde groepscohesie</a:t>
            </a:r>
          </a:p>
          <a:p>
            <a:r>
              <a:rPr lang="nl-NL" dirty="0"/>
              <a:t>Sociogram</a:t>
            </a:r>
          </a:p>
        </p:txBody>
      </p:sp>
      <p:graphicFrame>
        <p:nvGraphicFramePr>
          <p:cNvPr id="3" name="Tabel 2">
            <a:extLst>
              <a:ext uri="{FF2B5EF4-FFF2-40B4-BE49-F238E27FC236}">
                <a16:creationId xmlns:a16="http://schemas.microsoft.com/office/drawing/2014/main" id="{CB29C595-CA37-A6E9-16D9-AEEA618FB285}"/>
              </a:ext>
            </a:extLst>
          </p:cNvPr>
          <p:cNvGraphicFramePr>
            <a:graphicFrameLocks noGrp="1"/>
          </p:cNvGraphicFramePr>
          <p:nvPr>
            <p:extLst>
              <p:ext uri="{D42A27DB-BD31-4B8C-83A1-F6EECF244321}">
                <p14:modId xmlns:p14="http://schemas.microsoft.com/office/powerpoint/2010/main" val="3881736856"/>
              </p:ext>
            </p:extLst>
          </p:nvPr>
        </p:nvGraphicFramePr>
        <p:xfrm>
          <a:off x="933818" y="5167312"/>
          <a:ext cx="10419982" cy="976440"/>
        </p:xfrm>
        <a:graphic>
          <a:graphicData uri="http://schemas.openxmlformats.org/drawingml/2006/table">
            <a:tbl>
              <a:tblPr firstRow="1" firstCol="1" bandRow="1">
                <a:tableStyleId>{69CF1AB2-1976-4502-BF36-3FF5EA218861}</a:tableStyleId>
              </a:tblPr>
              <a:tblGrid>
                <a:gridCol w="2397500">
                  <a:extLst>
                    <a:ext uri="{9D8B030D-6E8A-4147-A177-3AD203B41FA5}">
                      <a16:colId xmlns:a16="http://schemas.microsoft.com/office/drawing/2014/main" val="2507774531"/>
                    </a:ext>
                  </a:extLst>
                </a:gridCol>
                <a:gridCol w="8022482">
                  <a:extLst>
                    <a:ext uri="{9D8B030D-6E8A-4147-A177-3AD203B41FA5}">
                      <a16:colId xmlns:a16="http://schemas.microsoft.com/office/drawing/2014/main" val="2028448662"/>
                    </a:ext>
                  </a:extLst>
                </a:gridCol>
              </a:tblGrid>
              <a:tr h="858954">
                <a:tc>
                  <a:txBody>
                    <a:bodyPr/>
                    <a:lstStyle/>
                    <a:p>
                      <a:pPr>
                        <a:lnSpc>
                          <a:spcPct val="107000"/>
                        </a:lnSpc>
                        <a:spcAft>
                          <a:spcPts val="800"/>
                        </a:spcAft>
                      </a:pPr>
                      <a:r>
                        <a:rPr lang="nl-NL" sz="1600">
                          <a:effectLst/>
                        </a:rPr>
                        <a:t>Week 8 </a:t>
                      </a:r>
                    </a:p>
                    <a:p>
                      <a:pPr>
                        <a:lnSpc>
                          <a:spcPct val="107000"/>
                        </a:lnSpc>
                        <a:spcAft>
                          <a:spcPts val="800"/>
                        </a:spcAft>
                      </a:pPr>
                      <a:r>
                        <a:rPr lang="nl-NL" sz="1600">
                          <a:effectLst/>
                        </a:rPr>
                        <a:t>4 april </a:t>
                      </a:r>
                    </a:p>
                    <a:p>
                      <a:pPr>
                        <a:lnSpc>
                          <a:spcPct val="107000"/>
                        </a:lnSpc>
                        <a:spcAft>
                          <a:spcPts val="800"/>
                        </a:spcAft>
                      </a:pPr>
                      <a:r>
                        <a:rPr lang="nl-NL" sz="1600">
                          <a:effectLst/>
                        </a:rPr>
                        <a:t>Seminar</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highlight>
                            <a:srgbClr val="00FF00"/>
                          </a:highlight>
                        </a:rPr>
                        <a:t>Les van 11.00 tot 12.30</a:t>
                      </a:r>
                      <a:endParaRPr lang="nl-NL" sz="1600" dirty="0">
                        <a:effectLst/>
                      </a:endParaRPr>
                    </a:p>
                    <a:p>
                      <a:pPr>
                        <a:lnSpc>
                          <a:spcPct val="107000"/>
                        </a:lnSpc>
                        <a:spcAft>
                          <a:spcPts val="800"/>
                        </a:spcAft>
                      </a:pPr>
                      <a:r>
                        <a:rPr lang="nl-NL" sz="1600" dirty="0">
                          <a:effectLst/>
                        </a:rPr>
                        <a:t>Uitleg voor kennistoets, ruimte voor vragen en voorbereiding in namiddag de seminar  </a:t>
                      </a:r>
                    </a:p>
                    <a:p>
                      <a:pPr>
                        <a:lnSpc>
                          <a:spcPct val="107000"/>
                        </a:lnSpc>
                        <a:spcAft>
                          <a:spcPts val="800"/>
                        </a:spcAft>
                      </a:pPr>
                      <a:r>
                        <a:rPr lang="nl-NL" sz="1600" dirty="0">
                          <a:effectLst/>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9813276"/>
                  </a:ext>
                </a:extLst>
              </a:tr>
            </a:tbl>
          </a:graphicData>
        </a:graphic>
      </p:graphicFrame>
    </p:spTree>
    <p:extLst>
      <p:ext uri="{BB962C8B-B14F-4D97-AF65-F5344CB8AC3E}">
        <p14:creationId xmlns:p14="http://schemas.microsoft.com/office/powerpoint/2010/main" val="3623563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45B09F-1DD2-444B-8040-5B8F3FFC7B5D}"/>
              </a:ext>
            </a:extLst>
          </p:cNvPr>
          <p:cNvPicPr>
            <a:picLocks noChangeAspect="1"/>
          </p:cNvPicPr>
          <p:nvPr/>
        </p:nvPicPr>
        <p:blipFill rotWithShape="1">
          <a:blip r:embed="rId2"/>
          <a:srcRect l="18379" r="20416" b="1"/>
          <a:stretch/>
        </p:blipFill>
        <p:spPr>
          <a:xfrm>
            <a:off x="2533651" y="2019310"/>
            <a:ext cx="9496424" cy="3452231"/>
          </a:xfrm>
          <a:custGeom>
            <a:avLst/>
            <a:gdLst/>
            <a:ahLst/>
            <a:cxnLst/>
            <a:rect l="l" t="t" r="r" b="b"/>
            <a:pathLst>
              <a:path w="10484412" h="3811404">
                <a:moveTo>
                  <a:pt x="0" y="3811403"/>
                </a:moveTo>
                <a:lnTo>
                  <a:pt x="10484412" y="3811403"/>
                </a:lnTo>
                <a:lnTo>
                  <a:pt x="10484412" y="3811404"/>
                </a:lnTo>
                <a:lnTo>
                  <a:pt x="0" y="3811404"/>
                </a:lnTo>
                <a:close/>
                <a:moveTo>
                  <a:pt x="181717" y="0"/>
                </a:moveTo>
                <a:lnTo>
                  <a:pt x="10224015" y="0"/>
                </a:lnTo>
                <a:cubicBezTo>
                  <a:pt x="10261561" y="45054"/>
                  <a:pt x="10301611" y="85103"/>
                  <a:pt x="10369193" y="110134"/>
                </a:cubicBezTo>
                <a:cubicBezTo>
                  <a:pt x="10321635" y="167704"/>
                  <a:pt x="10236530" y="182722"/>
                  <a:pt x="10173954" y="222771"/>
                </a:cubicBezTo>
                <a:cubicBezTo>
                  <a:pt x="10168948" y="255310"/>
                  <a:pt x="10269071" y="245298"/>
                  <a:pt x="10241537" y="317887"/>
                </a:cubicBezTo>
                <a:cubicBezTo>
                  <a:pt x="10206494" y="418008"/>
                  <a:pt x="10241537" y="528142"/>
                  <a:pt x="10071328" y="573196"/>
                </a:cubicBezTo>
                <a:cubicBezTo>
                  <a:pt x="10023770" y="668312"/>
                  <a:pt x="10008751" y="820997"/>
                  <a:pt x="10113880" y="913610"/>
                </a:cubicBezTo>
                <a:cubicBezTo>
                  <a:pt x="10271573" y="1048774"/>
                  <a:pt x="10244040" y="1138885"/>
                  <a:pt x="10036285" y="1216478"/>
                </a:cubicBezTo>
                <a:cubicBezTo>
                  <a:pt x="10011255" y="1226491"/>
                  <a:pt x="9978715" y="1231497"/>
                  <a:pt x="9966200" y="1256528"/>
                </a:cubicBezTo>
                <a:cubicBezTo>
                  <a:pt x="9986224" y="1289067"/>
                  <a:pt x="10031280" y="1281557"/>
                  <a:pt x="10063819" y="1289067"/>
                </a:cubicBezTo>
                <a:cubicBezTo>
                  <a:pt x="10211500" y="1324110"/>
                  <a:pt x="10214003" y="1324110"/>
                  <a:pt x="10176457" y="1441752"/>
                </a:cubicBezTo>
                <a:cubicBezTo>
                  <a:pt x="10163942" y="1476795"/>
                  <a:pt x="10188972" y="1491813"/>
                  <a:pt x="10211500" y="1511838"/>
                </a:cubicBezTo>
                <a:cubicBezTo>
                  <a:pt x="10296604" y="1591936"/>
                  <a:pt x="10296604" y="1594439"/>
                  <a:pt x="10206494" y="1664523"/>
                </a:cubicBezTo>
                <a:cubicBezTo>
                  <a:pt x="10181463" y="1684547"/>
                  <a:pt x="10163942" y="1704572"/>
                  <a:pt x="10151426" y="1732106"/>
                </a:cubicBezTo>
                <a:cubicBezTo>
                  <a:pt x="10128899" y="1782166"/>
                  <a:pt x="10128899" y="1822216"/>
                  <a:pt x="10208996" y="1847246"/>
                </a:cubicBezTo>
                <a:cubicBezTo>
                  <a:pt x="10266568" y="1864767"/>
                  <a:pt x="10296604" y="1884791"/>
                  <a:pt x="10299107" y="1939858"/>
                </a:cubicBezTo>
                <a:cubicBezTo>
                  <a:pt x="10299107" y="1987416"/>
                  <a:pt x="10306617" y="2017452"/>
                  <a:pt x="10244040" y="2037477"/>
                </a:cubicBezTo>
                <a:cubicBezTo>
                  <a:pt x="10193979" y="2054998"/>
                  <a:pt x="10178960" y="2090041"/>
                  <a:pt x="10183966" y="2130089"/>
                </a:cubicBezTo>
                <a:cubicBezTo>
                  <a:pt x="10193979" y="2230211"/>
                  <a:pt x="10126396" y="2287781"/>
                  <a:pt x="10013758" y="2335339"/>
                </a:cubicBezTo>
                <a:cubicBezTo>
                  <a:pt x="9908629" y="2377890"/>
                  <a:pt x="9813513" y="2437963"/>
                  <a:pt x="9715893" y="2493030"/>
                </a:cubicBezTo>
                <a:cubicBezTo>
                  <a:pt x="9605758" y="2553103"/>
                  <a:pt x="9480605" y="2590649"/>
                  <a:pt x="9347942" y="2623189"/>
                </a:cubicBezTo>
                <a:cubicBezTo>
                  <a:pt x="9370469" y="2665740"/>
                  <a:pt x="9453071" y="2640710"/>
                  <a:pt x="9460580" y="2700783"/>
                </a:cubicBezTo>
                <a:cubicBezTo>
                  <a:pt x="9255329" y="2753346"/>
                  <a:pt x="9060089" y="2833444"/>
                  <a:pt x="8827305" y="2855971"/>
                </a:cubicBezTo>
                <a:cubicBezTo>
                  <a:pt x="9015035" y="2843456"/>
                  <a:pt x="9182740" y="2908535"/>
                  <a:pt x="9360458" y="2926056"/>
                </a:cubicBezTo>
                <a:cubicBezTo>
                  <a:pt x="9377980" y="2961099"/>
                  <a:pt x="9337930" y="2951087"/>
                  <a:pt x="9322912" y="2958595"/>
                </a:cubicBezTo>
                <a:cubicBezTo>
                  <a:pt x="9307893" y="2963602"/>
                  <a:pt x="9287869" y="2966105"/>
                  <a:pt x="9285366" y="2991135"/>
                </a:cubicBezTo>
                <a:cubicBezTo>
                  <a:pt x="9370469" y="3023675"/>
                  <a:pt x="9478102" y="2998644"/>
                  <a:pt x="9565709" y="3033687"/>
                </a:cubicBezTo>
                <a:cubicBezTo>
                  <a:pt x="9543182" y="3083748"/>
                  <a:pt x="9468090" y="3056214"/>
                  <a:pt x="9435550" y="3096263"/>
                </a:cubicBezTo>
                <a:cubicBezTo>
                  <a:pt x="9518151" y="3101269"/>
                  <a:pt x="9593243" y="3103772"/>
                  <a:pt x="9668335" y="3113784"/>
                </a:cubicBezTo>
                <a:cubicBezTo>
                  <a:pt x="9725905" y="3121294"/>
                  <a:pt x="9740924" y="3163845"/>
                  <a:pt x="9700875" y="3193882"/>
                </a:cubicBezTo>
                <a:cubicBezTo>
                  <a:pt x="9665832" y="3221415"/>
                  <a:pt x="9613268" y="3223918"/>
                  <a:pt x="9565709" y="3236434"/>
                </a:cubicBezTo>
                <a:cubicBezTo>
                  <a:pt x="9232801" y="3319034"/>
                  <a:pt x="8882372" y="3351573"/>
                  <a:pt x="8529440" y="3364088"/>
                </a:cubicBezTo>
                <a:cubicBezTo>
                  <a:pt x="7961245" y="3386616"/>
                  <a:pt x="7393049" y="3394125"/>
                  <a:pt x="6827357" y="3419155"/>
                </a:cubicBezTo>
                <a:cubicBezTo>
                  <a:pt x="6481933" y="3434173"/>
                  <a:pt x="6136510" y="3456701"/>
                  <a:pt x="5788584" y="3456701"/>
                </a:cubicBezTo>
                <a:cubicBezTo>
                  <a:pt x="5415628" y="3456701"/>
                  <a:pt x="5042671" y="3464210"/>
                  <a:pt x="4669714" y="3411646"/>
                </a:cubicBezTo>
                <a:cubicBezTo>
                  <a:pt x="4479481" y="3384113"/>
                  <a:pt x="4279236" y="3396628"/>
                  <a:pt x="4086500" y="3376603"/>
                </a:cubicBezTo>
                <a:cubicBezTo>
                  <a:pt x="3793641" y="3346568"/>
                  <a:pt x="3500782" y="3306518"/>
                  <a:pt x="3210426" y="3256458"/>
                </a:cubicBezTo>
                <a:cubicBezTo>
                  <a:pt x="3117813" y="3241439"/>
                  <a:pt x="3007678" y="3231428"/>
                  <a:pt x="2937592" y="3166348"/>
                </a:cubicBezTo>
                <a:cubicBezTo>
                  <a:pt x="2824954" y="3211403"/>
                  <a:pt x="2757372" y="3131305"/>
                  <a:pt x="2669765" y="3106275"/>
                </a:cubicBezTo>
                <a:cubicBezTo>
                  <a:pt x="2634722" y="3096263"/>
                  <a:pt x="2592169" y="3081245"/>
                  <a:pt x="2597176" y="3048705"/>
                </a:cubicBezTo>
                <a:cubicBezTo>
                  <a:pt x="2604685" y="3006154"/>
                  <a:pt x="2654746" y="2978620"/>
                  <a:pt x="2702304" y="2986130"/>
                </a:cubicBezTo>
                <a:cubicBezTo>
                  <a:pt x="2849986" y="3011160"/>
                  <a:pt x="2985150" y="2948584"/>
                  <a:pt x="3137838" y="2956093"/>
                </a:cubicBezTo>
                <a:cubicBezTo>
                  <a:pt x="3005175" y="2933565"/>
                  <a:pt x="2872513" y="2908535"/>
                  <a:pt x="2739850" y="2886007"/>
                </a:cubicBezTo>
                <a:cubicBezTo>
                  <a:pt x="2940095" y="2863480"/>
                  <a:pt x="3132831" y="2896020"/>
                  <a:pt x="3328071" y="2913541"/>
                </a:cubicBezTo>
                <a:cubicBezTo>
                  <a:pt x="3390647" y="2921050"/>
                  <a:pt x="3485763" y="2968608"/>
                  <a:pt x="3503285" y="2898523"/>
                </a:cubicBezTo>
                <a:cubicBezTo>
                  <a:pt x="3513297" y="2850965"/>
                  <a:pt x="3410671" y="2850965"/>
                  <a:pt x="3350598" y="2838450"/>
                </a:cubicBezTo>
                <a:cubicBezTo>
                  <a:pt x="3090279" y="2785886"/>
                  <a:pt x="2824954" y="2758353"/>
                  <a:pt x="2562133" y="2725813"/>
                </a:cubicBezTo>
                <a:cubicBezTo>
                  <a:pt x="2537102" y="2723310"/>
                  <a:pt x="2504562" y="2725813"/>
                  <a:pt x="2487041" y="2715801"/>
                </a:cubicBezTo>
                <a:cubicBezTo>
                  <a:pt x="2354378" y="2633200"/>
                  <a:pt x="2184170" y="2608170"/>
                  <a:pt x="1998943" y="2548097"/>
                </a:cubicBezTo>
                <a:cubicBezTo>
                  <a:pt x="2116587" y="2515558"/>
                  <a:pt x="2196685" y="2575630"/>
                  <a:pt x="2294304" y="2560612"/>
                </a:cubicBezTo>
                <a:cubicBezTo>
                  <a:pt x="2196685" y="2498036"/>
                  <a:pt x="2079041" y="2488024"/>
                  <a:pt x="1978918" y="2455485"/>
                </a:cubicBezTo>
                <a:cubicBezTo>
                  <a:pt x="1906330" y="2430454"/>
                  <a:pt x="1635999" y="2357866"/>
                  <a:pt x="1595950" y="2335339"/>
                </a:cubicBezTo>
                <a:cubicBezTo>
                  <a:pt x="1473299" y="2267756"/>
                  <a:pt x="1315606" y="2237720"/>
                  <a:pt x="1215483" y="2145108"/>
                </a:cubicBezTo>
                <a:cubicBezTo>
                  <a:pt x="1145398" y="2080028"/>
                  <a:pt x="1025251" y="2095047"/>
                  <a:pt x="942649" y="2049992"/>
                </a:cubicBezTo>
                <a:cubicBezTo>
                  <a:pt x="912613" y="2004937"/>
                  <a:pt x="972686" y="1994925"/>
                  <a:pt x="992711" y="1969894"/>
                </a:cubicBezTo>
                <a:cubicBezTo>
                  <a:pt x="1020244" y="1939858"/>
                  <a:pt x="972686" y="1922337"/>
                  <a:pt x="960170" y="1884791"/>
                </a:cubicBezTo>
                <a:cubicBezTo>
                  <a:pt x="1117863" y="1922337"/>
                  <a:pt x="1268048" y="1944864"/>
                  <a:pt x="1448268" y="1957380"/>
                </a:cubicBezTo>
                <a:cubicBezTo>
                  <a:pt x="1390698" y="1897306"/>
                  <a:pt x="1318109" y="1927343"/>
                  <a:pt x="1270551" y="1904815"/>
                </a:cubicBezTo>
                <a:cubicBezTo>
                  <a:pt x="1238011" y="1889797"/>
                  <a:pt x="1190453" y="1884791"/>
                  <a:pt x="1200466" y="1849749"/>
                </a:cubicBezTo>
                <a:cubicBezTo>
                  <a:pt x="1207974" y="1822216"/>
                  <a:pt x="1248023" y="1824718"/>
                  <a:pt x="1278060" y="1827221"/>
                </a:cubicBezTo>
                <a:cubicBezTo>
                  <a:pt x="1393201" y="1834730"/>
                  <a:pt x="1503336" y="1834730"/>
                  <a:pt x="1615974" y="1764645"/>
                </a:cubicBezTo>
                <a:cubicBezTo>
                  <a:pt x="1338134" y="1669530"/>
                  <a:pt x="1015238" y="1717087"/>
                  <a:pt x="767434" y="1576917"/>
                </a:cubicBezTo>
                <a:cubicBezTo>
                  <a:pt x="802477" y="1531862"/>
                  <a:pt x="852539" y="1554390"/>
                  <a:pt x="890085" y="1559396"/>
                </a:cubicBezTo>
                <a:cubicBezTo>
                  <a:pt x="1132882" y="1591936"/>
                  <a:pt x="2003949" y="1514341"/>
                  <a:pt x="2129102" y="1556893"/>
                </a:cubicBezTo>
                <a:cubicBezTo>
                  <a:pt x="2204195" y="1584426"/>
                  <a:pt x="2286796" y="1594439"/>
                  <a:pt x="2369396" y="1576917"/>
                </a:cubicBezTo>
                <a:cubicBezTo>
                  <a:pt x="2469519" y="1554390"/>
                  <a:pt x="1881298" y="1519347"/>
                  <a:pt x="1746133" y="1421728"/>
                </a:cubicBezTo>
                <a:cubicBezTo>
                  <a:pt x="1678551" y="1374170"/>
                  <a:pt x="1082821" y="1146394"/>
                  <a:pt x="819999" y="1083817"/>
                </a:cubicBezTo>
                <a:cubicBezTo>
                  <a:pt x="857545" y="1041266"/>
                  <a:pt x="952662" y="1066296"/>
                  <a:pt x="940146" y="993707"/>
                </a:cubicBezTo>
                <a:cubicBezTo>
                  <a:pt x="794969" y="956162"/>
                  <a:pt x="627263" y="961168"/>
                  <a:pt x="459558" y="903598"/>
                </a:cubicBezTo>
                <a:cubicBezTo>
                  <a:pt x="537153" y="858543"/>
                  <a:pt x="622257" y="883573"/>
                  <a:pt x="699852" y="868556"/>
                </a:cubicBezTo>
                <a:cubicBezTo>
                  <a:pt x="657300" y="813489"/>
                  <a:pt x="582208" y="823500"/>
                  <a:pt x="522134" y="813489"/>
                </a:cubicBezTo>
                <a:cubicBezTo>
                  <a:pt x="464564" y="803476"/>
                  <a:pt x="349423" y="708360"/>
                  <a:pt x="374453" y="713367"/>
                </a:cubicBezTo>
                <a:cubicBezTo>
                  <a:pt x="607238" y="750912"/>
                  <a:pt x="842526" y="735895"/>
                  <a:pt x="1075312" y="773440"/>
                </a:cubicBezTo>
                <a:cubicBezTo>
                  <a:pt x="1152907" y="785955"/>
                  <a:pt x="1238011" y="810986"/>
                  <a:pt x="1275557" y="728385"/>
                </a:cubicBezTo>
                <a:cubicBezTo>
                  <a:pt x="1285569" y="703355"/>
                  <a:pt x="1278060" y="695846"/>
                  <a:pt x="1385692" y="725882"/>
                </a:cubicBezTo>
                <a:cubicBezTo>
                  <a:pt x="1425741" y="738397"/>
                  <a:pt x="1483311" y="750912"/>
                  <a:pt x="1525863" y="718373"/>
                </a:cubicBezTo>
                <a:cubicBezTo>
                  <a:pt x="1498330" y="678325"/>
                  <a:pt x="1445765" y="690839"/>
                  <a:pt x="1408219" y="680828"/>
                </a:cubicBezTo>
                <a:cubicBezTo>
                  <a:pt x="1305594" y="653294"/>
                  <a:pt x="922624" y="548166"/>
                  <a:pt x="825005" y="518129"/>
                </a:cubicBezTo>
                <a:cubicBezTo>
                  <a:pt x="619754" y="453051"/>
                  <a:pt x="492098" y="475578"/>
                  <a:pt x="286846" y="405492"/>
                </a:cubicBezTo>
                <a:cubicBezTo>
                  <a:pt x="356932" y="407995"/>
                  <a:pt x="336907" y="380462"/>
                  <a:pt x="406993" y="380462"/>
                </a:cubicBezTo>
                <a:cubicBezTo>
                  <a:pt x="437030" y="380462"/>
                  <a:pt x="472073" y="372954"/>
                  <a:pt x="472073" y="342917"/>
                </a:cubicBezTo>
                <a:cubicBezTo>
                  <a:pt x="472073" y="315384"/>
                  <a:pt x="104123" y="170207"/>
                  <a:pt x="156686" y="155188"/>
                </a:cubicBezTo>
                <a:cubicBezTo>
                  <a:pt x="301865" y="115140"/>
                  <a:pt x="667312" y="227777"/>
                  <a:pt x="579705" y="175213"/>
                </a:cubicBezTo>
                <a:cubicBezTo>
                  <a:pt x="447042" y="92613"/>
                  <a:pt x="427018" y="77594"/>
                  <a:pt x="326895" y="67583"/>
                </a:cubicBezTo>
                <a:cubicBezTo>
                  <a:pt x="296858" y="62576"/>
                  <a:pt x="244294" y="35043"/>
                  <a:pt x="181717" y="0"/>
                </a:cubicBezTo>
                <a:close/>
              </a:path>
            </a:pathLst>
          </a:custGeom>
        </p:spPr>
      </p:pic>
      <p:graphicFrame>
        <p:nvGraphicFramePr>
          <p:cNvPr id="5" name="Diagram 4">
            <a:extLst>
              <a:ext uri="{FF2B5EF4-FFF2-40B4-BE49-F238E27FC236}">
                <a16:creationId xmlns:a16="http://schemas.microsoft.com/office/drawing/2014/main" id="{0F0E5264-ECD2-417E-87D6-37B1D5A004D1}"/>
              </a:ext>
            </a:extLst>
          </p:cNvPr>
          <p:cNvGraphicFramePr/>
          <p:nvPr/>
        </p:nvGraphicFramePr>
        <p:xfrm>
          <a:off x="-146050" y="1502261"/>
          <a:ext cx="7169150" cy="4147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694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BB6D02B-DBD8-48DF-87B7-448C3AC4A206}"/>
              </a:ext>
            </a:extLst>
          </p:cNvPr>
          <p:cNvSpPr>
            <a:spLocks noGrp="1"/>
          </p:cNvSpPr>
          <p:nvPr>
            <p:ph type="title"/>
          </p:nvPr>
        </p:nvSpPr>
        <p:spPr/>
        <p:txBody>
          <a:bodyPr/>
          <a:lstStyle/>
          <a:p>
            <a:r>
              <a:rPr lang="nl-NL" dirty="0" err="1"/>
              <a:t>Groepswat</a:t>
            </a:r>
            <a:r>
              <a:rPr lang="nl-NL" dirty="0"/>
              <a:t>…….</a:t>
            </a:r>
          </a:p>
        </p:txBody>
      </p:sp>
      <p:pic>
        <p:nvPicPr>
          <p:cNvPr id="11" name="Onlinemedia 10" title="Teamwork - For The Birds">
            <a:hlinkClick r:id="" action="ppaction://media"/>
            <a:extLst>
              <a:ext uri="{FF2B5EF4-FFF2-40B4-BE49-F238E27FC236}">
                <a16:creationId xmlns:a16="http://schemas.microsoft.com/office/drawing/2014/main" id="{95C79F5E-C853-4E21-8651-14EDD7334425}"/>
              </a:ext>
            </a:extLst>
          </p:cNvPr>
          <p:cNvPicPr>
            <a:picLocks noRot="1" noChangeAspect="1"/>
          </p:cNvPicPr>
          <p:nvPr>
            <a:videoFile r:link="rId1"/>
          </p:nvPr>
        </p:nvPicPr>
        <p:blipFill>
          <a:blip r:embed="rId4"/>
          <a:stretch>
            <a:fillRect/>
          </a:stretch>
        </p:blipFill>
        <p:spPr>
          <a:xfrm>
            <a:off x="959305" y="1690688"/>
            <a:ext cx="8862171" cy="5007127"/>
          </a:xfrm>
          <a:prstGeom prst="rect">
            <a:avLst/>
          </a:prstGeom>
        </p:spPr>
      </p:pic>
    </p:spTree>
    <p:extLst>
      <p:ext uri="{BB962C8B-B14F-4D97-AF65-F5344CB8AC3E}">
        <p14:creationId xmlns:p14="http://schemas.microsoft.com/office/powerpoint/2010/main" val="87682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2E579-0F2F-4244-90F5-D39290B79AA0}"/>
              </a:ext>
            </a:extLst>
          </p:cNvPr>
          <p:cNvSpPr>
            <a:spLocks noGrp="1"/>
          </p:cNvSpPr>
          <p:nvPr>
            <p:ph type="title"/>
          </p:nvPr>
        </p:nvSpPr>
        <p:spPr/>
        <p:txBody>
          <a:bodyPr/>
          <a:lstStyle/>
          <a:p>
            <a:r>
              <a:rPr lang="nl-NL" dirty="0"/>
              <a:t>Fasen van groepsontwikkeling volgens </a:t>
            </a:r>
            <a:r>
              <a:rPr lang="nl-NL" dirty="0" err="1"/>
              <a:t>Tuckman</a:t>
            </a:r>
            <a:endParaRPr lang="nl-NL" dirty="0"/>
          </a:p>
        </p:txBody>
      </p:sp>
      <p:sp>
        <p:nvSpPr>
          <p:cNvPr id="3" name="Tijdelijke aanduiding voor inhoud 2">
            <a:extLst>
              <a:ext uri="{FF2B5EF4-FFF2-40B4-BE49-F238E27FC236}">
                <a16:creationId xmlns:a16="http://schemas.microsoft.com/office/drawing/2014/main" id="{322654C6-0C84-419D-A455-12DA83904F96}"/>
              </a:ext>
            </a:extLst>
          </p:cNvPr>
          <p:cNvSpPr>
            <a:spLocks noGrp="1"/>
          </p:cNvSpPr>
          <p:nvPr>
            <p:ph idx="1"/>
          </p:nvPr>
        </p:nvSpPr>
        <p:spPr>
          <a:xfrm>
            <a:off x="152814" y="2141538"/>
            <a:ext cx="11449049" cy="4419599"/>
          </a:xfrm>
        </p:spPr>
        <p:txBody>
          <a:bodyPr/>
          <a:lstStyle/>
          <a:p>
            <a:pPr marL="1143000" lvl="2" indent="-228600">
              <a:lnSpc>
                <a:spcPct val="107000"/>
              </a:lnSpc>
              <a:buFont typeface="Courier New" panose="02070309020205020404" pitchFamily="49" charset="0"/>
              <a:buChar char="o"/>
            </a:pPr>
            <a:r>
              <a:rPr lang="nl-NL" sz="2400" dirty="0">
                <a:effectLst/>
                <a:latin typeface="Calibri" panose="020F0502020204030204" pitchFamily="34" charset="0"/>
                <a:ea typeface="Calibri" panose="020F0502020204030204" pitchFamily="34" charset="0"/>
                <a:cs typeface="Times New Roman" panose="02020603050405020304" pitchFamily="18" charset="0"/>
              </a:rPr>
              <a:t>Fase 1 </a:t>
            </a:r>
            <a:r>
              <a:rPr lang="nl-NL" sz="2400" dirty="0" err="1">
                <a:latin typeface="Calibri" panose="020F0502020204030204" pitchFamily="34" charset="0"/>
                <a:ea typeface="Calibri" panose="020F0502020204030204" pitchFamily="34" charset="0"/>
                <a:cs typeface="Times New Roman" panose="02020603050405020304" pitchFamily="18" charset="0"/>
              </a:rPr>
              <a:t>f</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orming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&gt; vormen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Courier New" panose="02070309020205020404" pitchFamily="49" charset="0"/>
              <a:buChar char="o"/>
            </a:pPr>
            <a:r>
              <a:rPr lang="nl-NL" sz="2400" dirty="0">
                <a:effectLst/>
                <a:latin typeface="Calibri" panose="020F0502020204030204" pitchFamily="34" charset="0"/>
                <a:ea typeface="Calibri" panose="020F0502020204030204" pitchFamily="34" charset="0"/>
                <a:cs typeface="Times New Roman" panose="02020603050405020304" pitchFamily="18" charset="0"/>
              </a:rPr>
              <a:t>Fase 2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storming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&gt; stormen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Courier New" panose="02070309020205020404" pitchFamily="49" charset="0"/>
              <a:buChar char="o"/>
            </a:pPr>
            <a:r>
              <a:rPr lang="nl-NL" sz="2400" dirty="0">
                <a:effectLst/>
                <a:latin typeface="Calibri" panose="020F0502020204030204" pitchFamily="34" charset="0"/>
                <a:ea typeface="Calibri" panose="020F0502020204030204" pitchFamily="34" charset="0"/>
                <a:cs typeface="Times New Roman" panose="02020603050405020304" pitchFamily="18" charset="0"/>
              </a:rPr>
              <a:t>Fase 3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norming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&gt; normen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Courier New" panose="02070309020205020404" pitchFamily="49" charset="0"/>
              <a:buChar char="o"/>
            </a:pPr>
            <a:r>
              <a:rPr lang="nl-NL" sz="2400" dirty="0">
                <a:effectLst/>
                <a:latin typeface="Calibri" panose="020F0502020204030204" pitchFamily="34" charset="0"/>
                <a:ea typeface="Calibri" panose="020F0502020204030204" pitchFamily="34" charset="0"/>
                <a:cs typeface="Times New Roman" panose="02020603050405020304" pitchFamily="18" charset="0"/>
              </a:rPr>
              <a:t>Fase 4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performing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&gt; prestatie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800"/>
              </a:spcAft>
              <a:buFont typeface="Courier New" panose="02070309020205020404" pitchFamily="49" charset="0"/>
              <a:buChar char="o"/>
            </a:pPr>
            <a:r>
              <a:rPr lang="nl-NL" sz="2400" dirty="0">
                <a:effectLst/>
                <a:latin typeface="Calibri" panose="020F0502020204030204" pitchFamily="34" charset="0"/>
                <a:ea typeface="Calibri" panose="020F0502020204030204" pitchFamily="34" charset="0"/>
                <a:cs typeface="Times New Roman" panose="02020603050405020304" pitchFamily="18" charset="0"/>
              </a:rPr>
              <a:t>Fase 5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adjourning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&gt; afscheid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pic>
        <p:nvPicPr>
          <p:cNvPr id="1026" name="Picture 2" descr="Stages of Group Development with Explained Team Growth Steps Outline  Diagram Stock Vector - Illustration of concept, diagram: 219890499">
            <a:extLst>
              <a:ext uri="{FF2B5EF4-FFF2-40B4-BE49-F238E27FC236}">
                <a16:creationId xmlns:a16="http://schemas.microsoft.com/office/drawing/2014/main" id="{16100BF8-C1D8-4178-8C40-716488F30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338" y="1260088"/>
            <a:ext cx="4911686" cy="518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43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Fases in groepsvorming: forming, norming, storming, preforming en adjourning">
            <a:hlinkClick r:id="" action="ppaction://media"/>
            <a:extLst>
              <a:ext uri="{FF2B5EF4-FFF2-40B4-BE49-F238E27FC236}">
                <a16:creationId xmlns:a16="http://schemas.microsoft.com/office/drawing/2014/main" id="{7C011133-A90E-4851-99FE-F3E177C3404F}"/>
              </a:ext>
            </a:extLst>
          </p:cNvPr>
          <p:cNvPicPr>
            <a:picLocks noRot="1" noChangeAspect="1"/>
          </p:cNvPicPr>
          <p:nvPr>
            <a:videoFile r:link="rId1"/>
          </p:nvPr>
        </p:nvPicPr>
        <p:blipFill>
          <a:blip r:embed="rId3"/>
          <a:stretch>
            <a:fillRect/>
          </a:stretch>
        </p:blipFill>
        <p:spPr>
          <a:xfrm>
            <a:off x="1273629" y="854529"/>
            <a:ext cx="7228114" cy="5421086"/>
          </a:xfrm>
          <a:prstGeom prst="rect">
            <a:avLst/>
          </a:prstGeom>
        </p:spPr>
      </p:pic>
    </p:spTree>
    <p:extLst>
      <p:ext uri="{BB962C8B-B14F-4D97-AF65-F5344CB8AC3E}">
        <p14:creationId xmlns:p14="http://schemas.microsoft.com/office/powerpoint/2010/main" val="16163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D36B95C-290A-45B2-8EF6-98AE85546FF7}"/>
              </a:ext>
            </a:extLst>
          </p:cNvPr>
          <p:cNvPicPr>
            <a:picLocks noChangeAspect="1"/>
          </p:cNvPicPr>
          <p:nvPr/>
        </p:nvPicPr>
        <p:blipFill rotWithShape="1">
          <a:blip r:embed="rId2"/>
          <a:srcRect t="4664" r="-1" b="1993"/>
          <a:stretch/>
        </p:blipFill>
        <p:spPr>
          <a:xfrm>
            <a:off x="-1" y="685798"/>
            <a:ext cx="12188953" cy="6172202"/>
          </a:xfrm>
          <a:prstGeom prst="rect">
            <a:avLst/>
          </a:prstGeom>
        </p:spPr>
      </p:pic>
    </p:spTree>
    <p:extLst>
      <p:ext uri="{BB962C8B-B14F-4D97-AF65-F5344CB8AC3E}">
        <p14:creationId xmlns:p14="http://schemas.microsoft.com/office/powerpoint/2010/main" val="320238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6E3BAD5-B8BD-4E8A-9F3E-8738A79ECDF4}"/>
              </a:ext>
            </a:extLst>
          </p:cNvPr>
          <p:cNvSpPr/>
          <p:nvPr/>
        </p:nvSpPr>
        <p:spPr>
          <a:xfrm>
            <a:off x="762000" y="480923"/>
            <a:ext cx="6534150" cy="5847755"/>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rPr>
              <a:t>Groepsprocessen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Groepsontwikkelingen beginnen met het op gang komen van een relatie tussen twee of meer personen. Deze beginrelatie is een noodzakelijke voorwaarde voor het op gang komen van een groep, maar gedurende zijn ontstaan is een groep in een voortdurend ontwikkelingsproces, waarin relaties kunnen veranderen. Soms lijken de relaties tussen de groepsleden stabiel, met weinig verandering in de loop van tijd, maar vaker zullen relaties zich regelmatig wijzigen. In het begin van de groep zullen er meer wijzigingen zijn dan later, wanneer zich een structuur ontwikkeld heeft en de relaties stabieler worden.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Enerzijds kenmerkt een groep zich dus door de manier waarop de groepsleden met elkaar omgaan, anderzijds heeft elke fase in de ontwikkeling van een groep een kenmerkende opstelling van de groep naar de begeleider. Als begeleider van een groep zal men inzicht dienen te hebben in de processen die zich daarbij afspelen.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Deze processen worden ook nog beïnvloed door de manier waarop de rollen in een groep worden verdeeld. Niet iedereen speelt dezelfde rol, en niet ieder lid speelt een zelfde rol op dezelfde wijze.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81F2B209-3454-4515-8503-5294FFE91EF5}"/>
              </a:ext>
            </a:extLst>
          </p:cNvPr>
          <p:cNvPicPr>
            <a:picLocks noChangeAspect="1"/>
          </p:cNvPicPr>
          <p:nvPr/>
        </p:nvPicPr>
        <p:blipFill>
          <a:blip r:embed="rId2"/>
          <a:stretch>
            <a:fillRect/>
          </a:stretch>
        </p:blipFill>
        <p:spPr>
          <a:xfrm>
            <a:off x="7410026" y="2987040"/>
            <a:ext cx="4609253" cy="3456940"/>
          </a:xfrm>
          <a:prstGeom prst="rect">
            <a:avLst/>
          </a:prstGeom>
        </p:spPr>
      </p:pic>
    </p:spTree>
    <p:extLst>
      <p:ext uri="{BB962C8B-B14F-4D97-AF65-F5344CB8AC3E}">
        <p14:creationId xmlns:p14="http://schemas.microsoft.com/office/powerpoint/2010/main" val="3233996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45720-DD69-4070-8A74-22E1F7E97E54}"/>
              </a:ext>
            </a:extLst>
          </p:cNvPr>
          <p:cNvSpPr>
            <a:spLocks noGrp="1"/>
          </p:cNvSpPr>
          <p:nvPr>
            <p:ph type="title"/>
          </p:nvPr>
        </p:nvSpPr>
        <p:spPr/>
        <p:txBody>
          <a:bodyPr/>
          <a:lstStyle/>
          <a:p>
            <a:r>
              <a:rPr lang="nl-NL" dirty="0"/>
              <a:t>Verstoorde groepscohesie?! </a:t>
            </a:r>
          </a:p>
        </p:txBody>
      </p:sp>
      <p:pic>
        <p:nvPicPr>
          <p:cNvPr id="4" name="Afbeelding 3">
            <a:extLst>
              <a:ext uri="{FF2B5EF4-FFF2-40B4-BE49-F238E27FC236}">
                <a16:creationId xmlns:a16="http://schemas.microsoft.com/office/drawing/2014/main" id="{1FA4462C-116E-491F-A814-64F9E960BE2D}"/>
              </a:ext>
            </a:extLst>
          </p:cNvPr>
          <p:cNvPicPr>
            <a:picLocks noChangeAspect="1"/>
          </p:cNvPicPr>
          <p:nvPr/>
        </p:nvPicPr>
        <p:blipFill>
          <a:blip r:embed="rId2"/>
          <a:stretch>
            <a:fillRect/>
          </a:stretch>
        </p:blipFill>
        <p:spPr>
          <a:xfrm>
            <a:off x="962025" y="1829435"/>
            <a:ext cx="4609253" cy="3456940"/>
          </a:xfrm>
          <a:prstGeom prst="rect">
            <a:avLst/>
          </a:prstGeom>
        </p:spPr>
      </p:pic>
      <p:sp>
        <p:nvSpPr>
          <p:cNvPr id="5" name="Tekstvak 4">
            <a:extLst>
              <a:ext uri="{FF2B5EF4-FFF2-40B4-BE49-F238E27FC236}">
                <a16:creationId xmlns:a16="http://schemas.microsoft.com/office/drawing/2014/main" id="{DE985443-73EB-4222-91CA-464D150492B3}"/>
              </a:ext>
            </a:extLst>
          </p:cNvPr>
          <p:cNvSpPr txBox="1"/>
          <p:nvPr/>
        </p:nvSpPr>
        <p:spPr>
          <a:xfrm>
            <a:off x="1209675" y="1571625"/>
            <a:ext cx="1152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 </a:t>
            </a:r>
          </a:p>
        </p:txBody>
      </p:sp>
      <p:sp>
        <p:nvSpPr>
          <p:cNvPr id="6" name="Rechthoek 5">
            <a:extLst>
              <a:ext uri="{FF2B5EF4-FFF2-40B4-BE49-F238E27FC236}">
                <a16:creationId xmlns:a16="http://schemas.microsoft.com/office/drawing/2014/main" id="{C269726F-793D-4724-AEA7-3DDFBFA85D85}"/>
              </a:ext>
            </a:extLst>
          </p:cNvPr>
          <p:cNvSpPr/>
          <p:nvPr/>
        </p:nvSpPr>
        <p:spPr>
          <a:xfrm>
            <a:off x="6320902" y="1940957"/>
            <a:ext cx="4909073" cy="2246769"/>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44444"/>
                </a:solidFill>
                <a:effectLst/>
                <a:uLnTx/>
                <a:uFillTx/>
                <a:latin typeface="Calibri" panose="020F0502020204030204"/>
                <a:ea typeface="+mn-ea"/>
                <a:cs typeface="+mn-cs"/>
              </a:rPr>
              <a:t>Normen en waarden, twee verschillende begrippen die we graag als één laten klinken.</a:t>
            </a:r>
            <a:b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2000" b="0" i="0" u="none" strike="noStrike" kern="1200" cap="none" spc="0" normalizeH="0" baseline="0" noProof="0" dirty="0">
                <a:ln>
                  <a:noFill/>
                </a:ln>
                <a:solidFill>
                  <a:srgbClr val="444444"/>
                </a:solidFill>
                <a:effectLst/>
                <a:uLnTx/>
                <a:uFillTx/>
                <a:latin typeface="Calibri" panose="020F0502020204030204"/>
                <a:ea typeface="+mn-ea"/>
                <a:cs typeface="+mn-cs"/>
              </a:rPr>
              <a:t>Normen zijn ongeschreven regels over hoe je je hoort te gedragen.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44444"/>
                </a:solidFill>
                <a:effectLst/>
                <a:uLnTx/>
                <a:uFillTx/>
                <a:latin typeface="Calibri" panose="020F0502020204030204"/>
                <a:ea typeface="+mn-ea"/>
                <a:cs typeface="+mn-cs"/>
              </a:rPr>
              <a:t>Waarden zijn de achterliggende idealen die als waardevol worden aangeduid; dingen die je belangrijk vindt, als persoon of als groep.</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32F182B7-6E25-4791-A9A9-0206F8B2AF56}"/>
              </a:ext>
            </a:extLst>
          </p:cNvPr>
          <p:cNvSpPr txBox="1"/>
          <p:nvPr/>
        </p:nvSpPr>
        <p:spPr>
          <a:xfrm>
            <a:off x="6225092" y="1506022"/>
            <a:ext cx="1428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 </a:t>
            </a:r>
          </a:p>
        </p:txBody>
      </p:sp>
    </p:spTree>
    <p:extLst>
      <p:ext uri="{BB962C8B-B14F-4D97-AF65-F5344CB8AC3E}">
        <p14:creationId xmlns:p14="http://schemas.microsoft.com/office/powerpoint/2010/main" val="45716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6083354-8C65-4F16-8C3B-D4569A409332}"/>
              </a:ext>
            </a:extLst>
          </p:cNvPr>
          <p:cNvSpPr>
            <a:spLocks noGrp="1"/>
          </p:cNvSpPr>
          <p:nvPr>
            <p:ph type="title"/>
          </p:nvPr>
        </p:nvSpPr>
        <p:spPr>
          <a:xfrm>
            <a:off x="494439" y="413024"/>
            <a:ext cx="10515600" cy="1325563"/>
          </a:xfrm>
        </p:spPr>
        <p:txBody>
          <a:bodyPr/>
          <a:lstStyle/>
          <a:p>
            <a:r>
              <a:rPr lang="nl-NL" sz="4000" dirty="0">
                <a:effectLst/>
                <a:ea typeface="Calibri" panose="020F0502020204030204" pitchFamily="34" charset="0"/>
                <a:cs typeface="Times New Roman" panose="02020603050405020304" pitchFamily="18" charset="0"/>
              </a:rPr>
              <a:t>Hoe in te spelen op de fase waarin de groep zit</a:t>
            </a:r>
            <a:br>
              <a:rPr lang="nl-NL" sz="4000" dirty="0"/>
            </a:br>
            <a:endParaRPr lang="nl-NL" dirty="0"/>
          </a:p>
        </p:txBody>
      </p:sp>
      <p:sp>
        <p:nvSpPr>
          <p:cNvPr id="4" name="Tekstvak 3">
            <a:extLst>
              <a:ext uri="{FF2B5EF4-FFF2-40B4-BE49-F238E27FC236}">
                <a16:creationId xmlns:a16="http://schemas.microsoft.com/office/drawing/2014/main" id="{557A1254-B277-48F6-9966-72CAD0B3CAAA}"/>
              </a:ext>
            </a:extLst>
          </p:cNvPr>
          <p:cNvSpPr txBox="1"/>
          <p:nvPr/>
        </p:nvSpPr>
        <p:spPr>
          <a:xfrm>
            <a:off x="494439" y="1666037"/>
            <a:ext cx="10948623" cy="473841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1" i="1"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rPr>
              <a:t>1. Een nieuwe groep:</a:t>
            </a:r>
            <a:endParaRPr kumimoji="0" lang="nl-NL" sz="2000" b="1" i="0"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rPr>
              <a:t>Doelen zijn bepaald achter de schermen, randvoorwaarden als geld etc. zijn geregeld, deelnemers wachten op informatie, voor iedereen is het spannend hoe het zal gaan.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rPr>
              <a:t>duidelijkheid geven over taak, doelen en praktische zaken.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endPar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1" i="1"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rPr>
              <a:t>2.  Als er duidelijkheid is over de relaties en posities in de groep: </a:t>
            </a:r>
            <a:endParaRPr kumimoji="0" lang="nl-NL" sz="2000" b="1" i="0"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rPr>
              <a:t>Groepsleden kennen elkaar nog niet, normen moeten nog bepaald worden, men zoekt naar duidelijkheid en veiligheid. Verwachtingen moeten besproken worden, mensen willen ontdekken of ze bij deze groep (willen) horen. Afwachtend gedrag, kat-uit-de-boom-kijken. Aan het einde van deze fase ziet men het zitten en erbij te horen.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rPr>
              <a:t>positieve communicatie, elkaar steunen, bevestiging geven. </a:t>
            </a:r>
          </a:p>
        </p:txBody>
      </p:sp>
    </p:spTree>
    <p:extLst>
      <p:ext uri="{BB962C8B-B14F-4D97-AF65-F5344CB8AC3E}">
        <p14:creationId xmlns:p14="http://schemas.microsoft.com/office/powerpoint/2010/main" val="2640067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A5DFBC7-2505-4126-BD31-020286004F54}"/>
              </a:ext>
            </a:extLst>
          </p:cNvPr>
          <p:cNvSpPr txBox="1"/>
          <p:nvPr/>
        </p:nvSpPr>
        <p:spPr>
          <a:xfrm>
            <a:off x="467139" y="1071037"/>
            <a:ext cx="10475843" cy="49651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1" i="1"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rPr>
              <a:t>3. </a:t>
            </a:r>
            <a:r>
              <a:rPr kumimoji="0" lang="nl-NL" sz="2000" b="1" i="1" u="none" strike="noStrike" kern="1200" cap="none" spc="0" normalizeH="0" baseline="0" noProof="0" dirty="0" err="1">
                <a:ln>
                  <a:noFill/>
                </a:ln>
                <a:solidFill>
                  <a:srgbClr val="B8A1FF"/>
                </a:solidFill>
                <a:effectLst/>
                <a:uLnTx/>
                <a:uFillTx/>
                <a:latin typeface="Arial"/>
                <a:ea typeface="Calibri" panose="020F0502020204030204" pitchFamily="34" charset="0"/>
                <a:cs typeface="Times New Roman" panose="02020603050405020304" pitchFamily="18" charset="0"/>
              </a:rPr>
              <a:t>Invloedsfase</a:t>
            </a:r>
            <a:r>
              <a:rPr kumimoji="0" lang="nl-NL" sz="2000" b="1" i="1"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rPr>
              <a:t> ‘accepteren van de groepsactiviteit’. </a:t>
            </a:r>
            <a:endParaRPr kumimoji="0" lang="nl-NL" sz="2000" b="1" i="0"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rPr>
              <a:t>Er is duidelijkheid over relaties en posities in de groep, doelen en afspraken gemaakt, aan de slag. Maar dit geldt vaak niet voor iedereen; let erop dat iedereen aanhaakt. Al werkend ontdekken groepsleden nieuwe dingen en ontstaan er kritische vragen over leiderschap, groepsrollen of omgangsvormen. Spannende fase want ‘wie heeft het hier voor het zeggen?’ Belangrijk om conflicten aan te gaan en er samen sterker uit te komen.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rPr>
              <a:t> verschil mag er zijn, goed leiderschap is belangrijk, iedereen meenemen.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1" i="1"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rPr>
              <a:t>4. Affectiefase ‘accepteren van de ander’</a:t>
            </a:r>
            <a:endParaRPr kumimoji="0" lang="nl-NL" sz="2000" b="1" i="0" u="none" strike="noStrike" kern="1200" cap="none" spc="0" normalizeH="0" baseline="0" noProof="0" dirty="0">
              <a:ln>
                <a:noFill/>
              </a:ln>
              <a:solidFill>
                <a:srgbClr val="B8A1FF"/>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rPr>
              <a:t>Als een groep goed door de vorige fase is gekomen ontstaat er meer betrokkenheid, wordt de groep hechter. Zoeken naar passende balans tussen afstand en nabijheid. Hierdoor kunnen  sub-groepjes ontstaan.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endParaRPr kumimoji="0" lang="nl-NL" sz="2000" b="0" i="0" u="none" strike="noStrike" kern="1200" cap="none" spc="0" normalizeH="0" baseline="0" noProof="0" dirty="0">
              <a:ln>
                <a:noFill/>
              </a:ln>
              <a:solidFill>
                <a:srgbClr val="000644"/>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375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5CB13F7-C5DA-511B-E66F-62C70893BD25}"/>
              </a:ext>
            </a:extLst>
          </p:cNvPr>
          <p:cNvPicPr>
            <a:picLocks noChangeAspect="1"/>
          </p:cNvPicPr>
          <p:nvPr/>
        </p:nvPicPr>
        <p:blipFill>
          <a:blip r:embed="rId2"/>
          <a:stretch>
            <a:fillRect/>
          </a:stretch>
        </p:blipFill>
        <p:spPr>
          <a:xfrm>
            <a:off x="381000" y="438150"/>
            <a:ext cx="11430000" cy="5981700"/>
          </a:xfrm>
          <a:prstGeom prst="rect">
            <a:avLst/>
          </a:prstGeom>
        </p:spPr>
      </p:pic>
    </p:spTree>
    <p:extLst>
      <p:ext uri="{BB962C8B-B14F-4D97-AF65-F5344CB8AC3E}">
        <p14:creationId xmlns:p14="http://schemas.microsoft.com/office/powerpoint/2010/main" val="4152959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kstvak 20"/>
          <p:cNvSpPr txBox="1"/>
          <p:nvPr/>
        </p:nvSpPr>
        <p:spPr>
          <a:xfrm>
            <a:off x="1309544" y="222240"/>
            <a:ext cx="78941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2324 SVT LA3 Visie</a:t>
            </a:r>
          </a:p>
        </p:txBody>
      </p:sp>
      <p:sp>
        <p:nvSpPr>
          <p:cNvPr id="23" name="Text Box 7"/>
          <p:cNvSpPr txBox="1">
            <a:spLocks noChangeArrowheads="1"/>
          </p:cNvSpPr>
          <p:nvPr/>
        </p:nvSpPr>
        <p:spPr bwMode="auto">
          <a:xfrm>
            <a:off x="1309544" y="925670"/>
            <a:ext cx="4943772" cy="11079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ＭＳ Ｐゴシック" pitchFamily="36" charset="-128"/>
                <a:cs typeface="Arial" panose="020B0604020202020204" pitchFamily="34" charset="0"/>
              </a:rPr>
              <a:t>Leerdoel </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Je kunt een visie schrijven op de stad van de toekomst binnen jouw specialisatie. </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Je kunt beargumenteren welke onderdelen uit je best </a:t>
            </a:r>
            <a:r>
              <a:rPr kumimoji="0" lang="nl-NL" sz="1300" b="0" i="0" u="none" strike="noStrike" kern="1200" cap="none" spc="0" normalizeH="0" baseline="0" noProof="0" dirty="0" err="1">
                <a:ln>
                  <a:noFill/>
                </a:ln>
                <a:solidFill>
                  <a:prstClr val="black"/>
                </a:solidFill>
                <a:effectLst/>
                <a:uLnTx/>
                <a:uFillTx/>
                <a:latin typeface="Arial" charset="0"/>
                <a:ea typeface="ＭＳ Ｐゴシック" pitchFamily="36" charset="-128"/>
                <a:cs typeface="+mn-cs"/>
              </a:rPr>
              <a:t>practice</a:t>
            </a:r>
            <a:r>
              <a:rPr kumimoji="0" lang="nl-NL" sz="1300" b="0" i="0" u="none" strike="noStrike" kern="1200" cap="none" spc="0" normalizeH="0" baseline="0" noProof="0" dirty="0">
                <a:ln>
                  <a:noFill/>
                </a:ln>
                <a:solidFill>
                  <a:prstClr val="black"/>
                </a:solidFill>
                <a:effectLst/>
                <a:uLnTx/>
                <a:uFillTx/>
                <a:latin typeface="Arial" charset="0"/>
                <a:ea typeface="ＭＳ Ｐゴシック" pitchFamily="36" charset="-128"/>
                <a:cs typeface="+mn-cs"/>
              </a:rPr>
              <a:t> zijn meegenomen. </a:t>
            </a:r>
          </a:p>
        </p:txBody>
      </p:sp>
      <p:sp>
        <p:nvSpPr>
          <p:cNvPr id="24" name="Text Box 8"/>
          <p:cNvSpPr txBox="1">
            <a:spLocks noChangeArrowheads="1"/>
          </p:cNvSpPr>
          <p:nvPr/>
        </p:nvSpPr>
        <p:spPr bwMode="auto">
          <a:xfrm>
            <a:off x="1309544" y="2321193"/>
            <a:ext cx="4943772" cy="907941"/>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ＭＳ Ｐゴシック" pitchFamily="36" charset="-128"/>
                <a:cs typeface="Arial" panose="020B0604020202020204" pitchFamily="34" charset="0"/>
              </a:rPr>
              <a:t>Product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Een verslag met jouw advies op de stad van de toekomst binnen jouw specialisatie, gebaseerd op de huidige uitdagingen en verwachte trends en ontwikkelingen. </a:t>
            </a:r>
          </a:p>
        </p:txBody>
      </p:sp>
      <p:sp>
        <p:nvSpPr>
          <p:cNvPr id="25" name="Text Box 9"/>
          <p:cNvSpPr txBox="1">
            <a:spLocks noChangeArrowheads="1"/>
          </p:cNvSpPr>
          <p:nvPr/>
        </p:nvSpPr>
        <p:spPr bwMode="auto">
          <a:xfrm>
            <a:off x="1319087" y="3516662"/>
            <a:ext cx="4943772" cy="1908215"/>
          </a:xfrm>
          <a:prstGeom prst="rect">
            <a:avLst/>
          </a:prstGeom>
          <a:solidFill>
            <a:schemeClr val="bg1"/>
          </a:solidFill>
          <a:ln w="9525">
            <a:solidFill>
              <a:schemeClr val="tx1"/>
            </a:solidFill>
            <a:miter lim="800000"/>
            <a:headEnd/>
            <a:tailEnd/>
          </a:ln>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marL="176213" marR="0" lvl="0" indent="-176213" algn="l" defTabSz="914400" rtl="0" eaLnBrk="1" fontAlgn="auto" latinLnBrk="0" hangingPunct="1">
              <a:lnSpc>
                <a:spcPct val="100000"/>
              </a:lnSpc>
              <a:spcBef>
                <a:spcPct val="50000"/>
              </a:spcBef>
              <a:spcAft>
                <a:spcPts val="0"/>
              </a:spcAft>
              <a:buClrTx/>
              <a:buSzTx/>
              <a:buFontTx/>
              <a:buNone/>
              <a:tabLst>
                <a:tab pos="176213" algn="l"/>
                <a:tab pos="1163638" algn="l"/>
              </a:tabLst>
              <a:defRPr/>
            </a:pPr>
            <a:r>
              <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ＭＳ Ｐゴシック" pitchFamily="36" charset="-128"/>
                <a:cs typeface="Arial" panose="020B0604020202020204" pitchFamily="34" charset="0"/>
              </a:rPr>
              <a:t>Stappen</a:t>
            </a:r>
            <a:r>
              <a:rPr kumimoji="0" lang="nl-NL" sz="1200" b="1" i="0" u="none" strike="noStrike" kern="1200" cap="none" spc="0" normalizeH="0" baseline="0" noProof="0" dirty="0">
                <a:ln>
                  <a:noFill/>
                </a:ln>
                <a:solidFill>
                  <a:srgbClr val="CCFF33"/>
                </a:solidFill>
                <a:effectLst/>
                <a:uLnTx/>
                <a:uFillTx/>
                <a:latin typeface="Arial" charset="0"/>
                <a:ea typeface="ＭＳ Ｐゴシック" pitchFamily="36" charset="-128"/>
                <a:cs typeface="+mn-cs"/>
              </a:rPr>
              <a:t>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tab pos="176213" algn="l"/>
                <a:tab pos="1163638" algn="l"/>
              </a:tabLst>
              <a:defRPr/>
            </a:pP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Er is een visie geschreven op de stad van de toekomst binnen jouw specialisatie..</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tab pos="176213" algn="l"/>
                <a:tab pos="1163638" algn="l"/>
              </a:tabLst>
              <a:defRPr/>
            </a:pP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Er is beargumenteerd welke onderdelen uit de best </a:t>
            </a:r>
            <a:r>
              <a:rPr kumimoji="0" lang="nl-NL" sz="1300" b="0" i="0" u="none" strike="noStrike" kern="1200" cap="none" spc="0" normalizeH="0" baseline="0" noProof="0" dirty="0" err="1">
                <a:ln>
                  <a:noFill/>
                </a:ln>
                <a:solidFill>
                  <a:prstClr val="black"/>
                </a:solidFill>
                <a:effectLst/>
                <a:uLnTx/>
                <a:uFillTx/>
                <a:latin typeface="Arial" charset="0"/>
                <a:ea typeface="Calibri" pitchFamily="34" charset="0"/>
                <a:cs typeface="Arial" charset="0"/>
              </a:rPr>
              <a:t>practice</a:t>
            </a: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 in je visie zijn meegenomen.</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tab pos="176213" algn="l"/>
                <a:tab pos="1163638" algn="l"/>
              </a:tabLst>
              <a:defRPr/>
            </a:pP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Er is beschreven welke thema’s uit de opleiding gebruikt zijn om tot de visie te komen.</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tab pos="176213" algn="l"/>
                <a:tab pos="1163638" algn="l"/>
              </a:tabLst>
              <a:defRPr/>
            </a:pP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Je kunt samenvattend beargumenteren op welke wijze je visie bijdraagt aan een duurzame en innovatieve leefomgeving. </a:t>
            </a:r>
          </a:p>
        </p:txBody>
      </p:sp>
      <p:sp>
        <p:nvSpPr>
          <p:cNvPr id="26" name="Text Box 14"/>
          <p:cNvSpPr txBox="1">
            <a:spLocks noChangeArrowheads="1"/>
          </p:cNvSpPr>
          <p:nvPr/>
        </p:nvSpPr>
        <p:spPr bwMode="auto">
          <a:xfrm>
            <a:off x="7026476" y="3756643"/>
            <a:ext cx="4570157" cy="507831"/>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ct val="50000"/>
              </a:spcBef>
              <a:spcAft>
                <a:spcPts val="0"/>
              </a:spcAft>
              <a:buClrTx/>
              <a:buSzTx/>
              <a:buFontTx/>
              <a:buNone/>
              <a:tabLst/>
              <a:defRPr/>
            </a:pPr>
            <a:r>
              <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ＭＳ Ｐゴシック" pitchFamily="36" charset="-128"/>
                <a:cs typeface="Arial" panose="020B0604020202020204" pitchFamily="34" charset="0"/>
              </a:rPr>
              <a:t>Bronnen</a:t>
            </a:r>
          </a:p>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black"/>
                </a:solidFill>
                <a:effectLst/>
                <a:uLnTx/>
                <a:uFillTx/>
                <a:latin typeface="Arial" charset="0"/>
                <a:ea typeface="ＭＳ Ｐゴシック" pitchFamily="36" charset="-128"/>
                <a:cs typeface="Arial" charset="0"/>
              </a:rPr>
              <a:t>Lessen specialisatie en IBS</a:t>
            </a:r>
          </a:p>
        </p:txBody>
      </p:sp>
      <p:sp>
        <p:nvSpPr>
          <p:cNvPr id="27" name="Text Box 14"/>
          <p:cNvSpPr txBox="1">
            <a:spLocks noChangeArrowheads="1"/>
          </p:cNvSpPr>
          <p:nvPr/>
        </p:nvSpPr>
        <p:spPr bwMode="auto">
          <a:xfrm>
            <a:off x="7026474" y="3011156"/>
            <a:ext cx="4570157" cy="707886"/>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ct val="50000"/>
              </a:spcBef>
              <a:spcAft>
                <a:spcPts val="0"/>
              </a:spcAft>
              <a:buClrTx/>
              <a:buSzTx/>
              <a:buFontTx/>
              <a:buNone/>
              <a:tabLst/>
              <a:defRPr/>
            </a:pPr>
            <a:r>
              <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ＭＳ Ｐゴシック" pitchFamily="36" charset="-128"/>
                <a:cs typeface="Arial" panose="020B0604020202020204" pitchFamily="34" charset="0"/>
              </a:rPr>
              <a:t>Bijeenkomsten</a:t>
            </a:r>
          </a:p>
          <a:p>
            <a:pPr marL="171450" marR="0" lvl="0" indent="-171450" algn="l" defTabSz="808038" rtl="0" eaLnBrk="1" fontAlgn="auto" latinLnBrk="0" hangingPunct="1">
              <a:lnSpc>
                <a:spcPct val="100000"/>
              </a:lnSpc>
              <a:spcBef>
                <a:spcPts val="0"/>
              </a:spcBef>
              <a:spcAft>
                <a:spcPts val="0"/>
              </a:spcAft>
              <a:buClrTx/>
              <a:buSzTx/>
              <a:buFont typeface="Arial"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Bijeenkomsten stad van de toekomst </a:t>
            </a:r>
          </a:p>
          <a:p>
            <a:pPr marL="171450" marR="0" lvl="0" indent="-171450" algn="l" defTabSz="808038" rtl="0" eaLnBrk="1" fontAlgn="auto" latinLnBrk="0" hangingPunct="1">
              <a:lnSpc>
                <a:spcPct val="100000"/>
              </a:lnSpc>
              <a:spcBef>
                <a:spcPts val="0"/>
              </a:spcBef>
              <a:spcAft>
                <a:spcPts val="0"/>
              </a:spcAft>
              <a:buClrTx/>
              <a:buSzTx/>
              <a:buFont typeface="Arial"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charset="0"/>
                <a:ea typeface="Calibri" pitchFamily="34" charset="0"/>
                <a:cs typeface="Arial" charset="0"/>
              </a:rPr>
              <a:t>Bijeenkomsten specialisatie</a:t>
            </a:r>
          </a:p>
        </p:txBody>
      </p:sp>
      <p:sp>
        <p:nvSpPr>
          <p:cNvPr id="28" name="Text Box 17"/>
          <p:cNvSpPr txBox="1">
            <a:spLocks noChangeArrowheads="1"/>
          </p:cNvSpPr>
          <p:nvPr/>
        </p:nvSpPr>
        <p:spPr bwMode="auto">
          <a:xfrm>
            <a:off x="7026475" y="865287"/>
            <a:ext cx="4570157" cy="1908215"/>
          </a:xfrm>
          <a:prstGeom prst="rect">
            <a:avLst/>
          </a:prstGeom>
          <a:noFill/>
          <a:ln w="9525">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Samenwerking</a:t>
            </a:r>
            <a:r>
              <a:rPr kumimoji="0" lang="nl-NL" sz="1200" b="1" i="0" u="none" strike="noStrike" kern="1200" cap="none" spc="0" normalizeH="0" baseline="0" noProof="0" dirty="0">
                <a:ln>
                  <a:noFill/>
                </a:ln>
                <a:solidFill>
                  <a:srgbClr val="CCFF33"/>
                </a:solidFill>
                <a:effectLst/>
                <a:uLnTx/>
                <a:uFillTx/>
                <a:latin typeface="Arial" pitchFamily="36" charset="0"/>
                <a:ea typeface="+mn-ea"/>
                <a:cs typeface="ＭＳ Ｐゴシック" pitchFamily="36" charset="-128"/>
              </a:rPr>
              <a:t>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Deze opdracht maak je alleen.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Plaats je product op Teams.</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Bekijk leerproducten van anderen en geef feedback tijdens feedback </a:t>
            </a:r>
            <a:r>
              <a:rPr kumimoji="0" lang="nl-NL" sz="1300" b="0" i="0" u="none" strike="noStrike" kern="1200" cap="none" spc="0" normalizeH="0" baseline="0" noProof="0" dirty="0" err="1">
                <a:ln>
                  <a:noFill/>
                </a:ln>
                <a:solidFill>
                  <a:prstClr val="black"/>
                </a:solidFill>
                <a:effectLst/>
                <a:uLnTx/>
                <a:uFillTx/>
                <a:latin typeface="Arial" panose="020B0604020202020204" pitchFamily="34" charset="0"/>
                <a:ea typeface="Calibri" pitchFamily="34" charset="0"/>
                <a:cs typeface="Arial" panose="020B0604020202020204" pitchFamily="34" charset="0"/>
              </a:rPr>
              <a:t>friends</a:t>
            </a:r>
            <a:endPar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Deadline product</a:t>
            </a:r>
            <a:r>
              <a:rPr kumimoji="0" lang="nl-NL" sz="1300" b="0" i="0" u="none" strike="noStrike" kern="1200" cap="none" spc="0" normalizeH="0" baseline="0" noProof="0">
                <a:ln>
                  <a:noFill/>
                </a:ln>
                <a:solidFill>
                  <a:prstClr val="black"/>
                </a:solidFill>
                <a:effectLst/>
                <a:uLnTx/>
                <a:uFillTx/>
                <a:latin typeface="Arial" panose="020B0604020202020204" pitchFamily="34" charset="0"/>
                <a:ea typeface="Calibri" pitchFamily="34" charset="0"/>
                <a:cs typeface="Arial" panose="020B0604020202020204" pitchFamily="34" charset="0"/>
              </a:rPr>
              <a:t>: </a:t>
            </a:r>
            <a:r>
              <a:rPr kumimoji="0" lang="nl-NL" sz="1300" b="1" i="0" u="none" strike="noStrike" kern="1200" cap="none" spc="0" normalizeH="0" baseline="0" noProof="0">
                <a:ln>
                  <a:noFill/>
                </a:ln>
                <a:solidFill>
                  <a:prstClr val="black"/>
                </a:solidFill>
                <a:effectLst/>
                <a:uLnTx/>
                <a:uFillTx/>
                <a:latin typeface="Arial" panose="020B0604020202020204" pitchFamily="34" charset="0"/>
                <a:ea typeface="Calibri" pitchFamily="34" charset="0"/>
                <a:cs typeface="Arial" panose="020B0604020202020204" pitchFamily="34" charset="0"/>
              </a:rPr>
              <a:t>2</a:t>
            </a:r>
            <a:r>
              <a:rPr kumimoji="0" lang="nl-NL" sz="13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2</a:t>
            </a:r>
            <a:r>
              <a:rPr kumimoji="0" lang="nl-NL" sz="1300" b="1" i="0" u="none" strike="noStrike" kern="1200" cap="none" spc="0" normalizeH="0" baseline="0" noProof="0">
                <a:ln>
                  <a:noFill/>
                </a:ln>
                <a:solidFill>
                  <a:prstClr val="black"/>
                </a:solidFill>
                <a:effectLst/>
                <a:uLnTx/>
                <a:uFillTx/>
                <a:latin typeface="Arial" panose="020B0604020202020204" pitchFamily="34" charset="0"/>
                <a:ea typeface="Calibri" pitchFamily="34" charset="0"/>
                <a:cs typeface="Arial" panose="020B0604020202020204" pitchFamily="34" charset="0"/>
              </a:rPr>
              <a:t>-03-2024</a:t>
            </a:r>
            <a:endParaRPr kumimoji="0" lang="nl-NL" sz="13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a:t>
            </a:r>
            <a:endParaRPr kumimoji="0" lang="nl-NL" sz="13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Feedback </a:t>
            </a:r>
            <a:r>
              <a:rPr kumimoji="0" lang="nl-NL" sz="1300" b="0" i="0" u="none" strike="noStrike" kern="1200" cap="none" spc="0" normalizeH="0" baseline="0" noProof="0" dirty="0" err="1">
                <a:ln>
                  <a:noFill/>
                </a:ln>
                <a:solidFill>
                  <a:prstClr val="black"/>
                </a:solidFill>
                <a:effectLst/>
                <a:uLnTx/>
                <a:uFillTx/>
                <a:latin typeface="Arial" panose="020B0604020202020204" pitchFamily="34" charset="0"/>
                <a:ea typeface="Calibri" pitchFamily="34" charset="0"/>
                <a:cs typeface="Arial" panose="020B0604020202020204" pitchFamily="34" charset="0"/>
              </a:rPr>
              <a:t>friends</a:t>
            </a: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CE, LS en WE: </a:t>
            </a:r>
            <a:r>
              <a:rPr kumimoji="0" lang="nl-NL" sz="13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27-03-2024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a:t>
            </a:r>
            <a:r>
              <a:rPr kumimoji="0" lang="nl-NL" sz="1300" b="0"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VT en SW:        </a:t>
            </a:r>
            <a:r>
              <a:rPr kumimoji="0" lang="nl-NL" sz="1300" b="1" i="0" u="none" strike="noStrike" kern="120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28-03-2024</a:t>
            </a:r>
          </a:p>
        </p:txBody>
      </p:sp>
      <p:pic>
        <p:nvPicPr>
          <p:cNvPr id="29" name="Afbeelding 28"/>
          <p:cNvPicPr>
            <a:picLocks noChangeAspect="1"/>
          </p:cNvPicPr>
          <p:nvPr/>
        </p:nvPicPr>
        <p:blipFill rotWithShape="1">
          <a:blip r:embed="rId3"/>
          <a:srcRect l="21805" r="10840"/>
          <a:stretch/>
        </p:blipFill>
        <p:spPr>
          <a:xfrm>
            <a:off x="746955" y="899590"/>
            <a:ext cx="385812" cy="531573"/>
          </a:xfrm>
          <a:prstGeom prst="rect">
            <a:avLst/>
          </a:prstGeom>
        </p:spPr>
      </p:pic>
      <p:pic>
        <p:nvPicPr>
          <p:cNvPr id="30" name="Afbeelding 29"/>
          <p:cNvPicPr>
            <a:picLocks noChangeAspect="1"/>
          </p:cNvPicPr>
          <p:nvPr/>
        </p:nvPicPr>
        <p:blipFill>
          <a:blip r:embed="rId4"/>
          <a:stretch>
            <a:fillRect/>
          </a:stretch>
        </p:blipFill>
        <p:spPr>
          <a:xfrm>
            <a:off x="807130" y="2421220"/>
            <a:ext cx="263290" cy="321303"/>
          </a:xfrm>
          <a:prstGeom prst="rect">
            <a:avLst/>
          </a:prstGeom>
        </p:spPr>
      </p:pic>
      <p:pic>
        <p:nvPicPr>
          <p:cNvPr id="31" name="Afbeelding 30"/>
          <p:cNvPicPr>
            <a:picLocks noChangeAspect="1"/>
          </p:cNvPicPr>
          <p:nvPr/>
        </p:nvPicPr>
        <p:blipFill>
          <a:blip r:embed="rId5"/>
          <a:stretch>
            <a:fillRect/>
          </a:stretch>
        </p:blipFill>
        <p:spPr>
          <a:xfrm>
            <a:off x="844478" y="3516662"/>
            <a:ext cx="266283" cy="416301"/>
          </a:xfrm>
          <a:prstGeom prst="rect">
            <a:avLst/>
          </a:prstGeom>
        </p:spPr>
      </p:pic>
      <p:pic>
        <p:nvPicPr>
          <p:cNvPr id="32" name="Afbeelding 31"/>
          <p:cNvPicPr>
            <a:picLocks noChangeAspect="1"/>
          </p:cNvPicPr>
          <p:nvPr/>
        </p:nvPicPr>
        <p:blipFill>
          <a:blip r:embed="rId6"/>
          <a:stretch>
            <a:fillRect/>
          </a:stretch>
        </p:blipFill>
        <p:spPr>
          <a:xfrm>
            <a:off x="6532833" y="925670"/>
            <a:ext cx="385812" cy="263054"/>
          </a:xfrm>
          <a:prstGeom prst="rect">
            <a:avLst/>
          </a:prstGeom>
        </p:spPr>
      </p:pic>
      <p:pic>
        <p:nvPicPr>
          <p:cNvPr id="33" name="Afbeelding 32"/>
          <p:cNvPicPr>
            <a:picLocks noChangeAspect="1"/>
          </p:cNvPicPr>
          <p:nvPr/>
        </p:nvPicPr>
        <p:blipFill>
          <a:blip r:embed="rId7"/>
          <a:stretch>
            <a:fillRect/>
          </a:stretch>
        </p:blipFill>
        <p:spPr>
          <a:xfrm>
            <a:off x="6576882" y="3760436"/>
            <a:ext cx="299225" cy="290796"/>
          </a:xfrm>
          <a:prstGeom prst="rect">
            <a:avLst/>
          </a:prstGeom>
        </p:spPr>
      </p:pic>
      <p:pic>
        <p:nvPicPr>
          <p:cNvPr id="34" name="Afbeelding 33"/>
          <p:cNvPicPr>
            <a:picLocks noChangeAspect="1"/>
          </p:cNvPicPr>
          <p:nvPr/>
        </p:nvPicPr>
        <p:blipFill rotWithShape="1">
          <a:blip r:embed="rId8"/>
          <a:srcRect l="17050" t="33024" r="61669" b="30375"/>
          <a:stretch/>
        </p:blipFill>
        <p:spPr>
          <a:xfrm>
            <a:off x="6565270" y="3011156"/>
            <a:ext cx="300737" cy="290796"/>
          </a:xfrm>
          <a:prstGeom prst="rect">
            <a:avLst/>
          </a:prstGeom>
        </p:spPr>
      </p:pic>
      <p:pic>
        <p:nvPicPr>
          <p:cNvPr id="1026" name="Picture 2" descr="De stad van de toekomst - Vereniging Deltametropool">
            <a:extLst>
              <a:ext uri="{FF2B5EF4-FFF2-40B4-BE49-F238E27FC236}">
                <a16:creationId xmlns:a16="http://schemas.microsoft.com/office/drawing/2014/main" id="{B5E82880-F23F-407B-AAD0-D46A8C59FC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2565" y="4281607"/>
            <a:ext cx="2374068" cy="131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12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teambuilding en samenwerken Humor Company">
            <a:hlinkClick r:id="" action="ppaction://media"/>
            <a:extLst>
              <a:ext uri="{FF2B5EF4-FFF2-40B4-BE49-F238E27FC236}">
                <a16:creationId xmlns:a16="http://schemas.microsoft.com/office/drawing/2014/main" id="{A433ECC6-679D-5F77-8662-CCC39444F6AE}"/>
              </a:ext>
            </a:extLst>
          </p:cNvPr>
          <p:cNvPicPr>
            <a:picLocks noRot="1" noChangeAspect="1"/>
          </p:cNvPicPr>
          <p:nvPr>
            <a:videoFile r:link="rId1"/>
          </p:nvPr>
        </p:nvPicPr>
        <p:blipFill>
          <a:blip r:embed="rId3"/>
          <a:stretch>
            <a:fillRect/>
          </a:stretch>
        </p:blipFill>
        <p:spPr>
          <a:xfrm>
            <a:off x="1990874" y="1294429"/>
            <a:ext cx="7561916" cy="4269142"/>
          </a:xfrm>
          <a:prstGeom prst="rect">
            <a:avLst/>
          </a:prstGeom>
        </p:spPr>
      </p:pic>
    </p:spTree>
    <p:extLst>
      <p:ext uri="{BB962C8B-B14F-4D97-AF65-F5344CB8AC3E}">
        <p14:creationId xmlns:p14="http://schemas.microsoft.com/office/powerpoint/2010/main" val="203075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9B5C6CF-BCF2-4164-B998-66F1C152EBDA}"/>
              </a:ext>
            </a:extLst>
          </p:cNvPr>
          <p:cNvSpPr txBox="1"/>
          <p:nvPr/>
        </p:nvSpPr>
        <p:spPr>
          <a:xfrm>
            <a:off x="648929" y="629266"/>
            <a:ext cx="3505495" cy="1622321"/>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Opdracht: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terug</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naar</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groepswerk</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sp>
        <p:nvSpPr>
          <p:cNvPr id="3" name="Tekstvak 2">
            <a:extLst>
              <a:ext uri="{FF2B5EF4-FFF2-40B4-BE49-F238E27FC236}">
                <a16:creationId xmlns:a16="http://schemas.microsoft.com/office/drawing/2014/main" id="{A4C7FB3A-D4B9-41D9-8D9F-FA252B3FF8A1}"/>
              </a:ext>
            </a:extLst>
          </p:cNvPr>
          <p:cNvSpPr txBox="1"/>
          <p:nvPr/>
        </p:nvSpPr>
        <p:spPr>
          <a:xfrm>
            <a:off x="648930" y="2090057"/>
            <a:ext cx="3505494" cy="3785419"/>
          </a:xfrm>
          <a:prstGeom prst="rect">
            <a:avLst/>
          </a:prstGeom>
        </p:spPr>
        <p:txBody>
          <a:bodyPr vert="horz" lIns="91440" tIns="45720" rIns="91440" bIns="45720" rtlCol="0">
            <a:normAutofit fontScale="925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Ga in 2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groepen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 slag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gebruik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old school flip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stift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Komend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schooljaar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starten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weer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nieuwe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studenten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Als je het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proces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groepsvorming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naast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kalender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leerjaar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legt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welke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stappen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activiteiten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zou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je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nemen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gedurende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schooljaar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om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groepsvorming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helpen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28277EB9-129E-49FC-8E08-3B4C455776CA}"/>
              </a:ext>
            </a:extLst>
          </p:cNvPr>
          <p:cNvPicPr>
            <a:picLocks noChangeAspect="1"/>
          </p:cNvPicPr>
          <p:nvPr/>
        </p:nvPicPr>
        <p:blipFill>
          <a:blip r:embed="rId2"/>
          <a:stretch>
            <a:fillRect/>
          </a:stretch>
        </p:blipFill>
        <p:spPr>
          <a:xfrm>
            <a:off x="5405862" y="1173033"/>
            <a:ext cx="6019331" cy="4508688"/>
          </a:xfrm>
          <a:prstGeom prst="rect">
            <a:avLst/>
          </a:prstGeom>
          <a:effectLst/>
        </p:spPr>
      </p:pic>
    </p:spTree>
    <p:extLst>
      <p:ext uri="{BB962C8B-B14F-4D97-AF65-F5344CB8AC3E}">
        <p14:creationId xmlns:p14="http://schemas.microsoft.com/office/powerpoint/2010/main" val="1890612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014150E-C090-4517-8C5B-8E1A0C5BFA80}"/>
              </a:ext>
            </a:extLst>
          </p:cNvPr>
          <p:cNvSpPr/>
          <p:nvPr/>
        </p:nvSpPr>
        <p:spPr>
          <a:xfrm>
            <a:off x="814705" y="889843"/>
            <a:ext cx="10562590" cy="5078313"/>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C000"/>
                </a:solidFill>
                <a:effectLst/>
                <a:uLnTx/>
                <a:uFillTx/>
                <a:latin typeface="Calibri" panose="020F0502020204030204"/>
                <a:ea typeface="+mn-ea"/>
                <a:cs typeface="+mn-cs"/>
              </a:rPr>
              <a:t>Sociogram.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De rollen en posities die groepsleden hebben, kun je uittekenen. Je zet daarvoor alle namen in een cirkel en maakt verbindende lijnen tussen de groepsleden die contact met elkaar hebben.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Zo zie je heel helder hoe de verhoudingen in een groep zijn, welke groepsleden veel contacten hebben en welke weinig. Aan de hand van dit schema zie je of de rollen goed verdeeld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Je maakt zo’n schema om inzicht in je groep te krijgen. Inzicht heb je nodig om de ontwikkeling van de groepscohesie en de groepsstructuur te beïnvloeden. Op basis van dit schema kun je een plan bedenken om verbeteringen aan te brengen. Dergelijke schema’s zijn een momentopname. De verhoudingen wijzigen zich in de loop van het groepsproces. Het is daarom goed om regelmatig een sociogram te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Handige site= </a:t>
            </a:r>
          </a:p>
        </p:txBody>
      </p:sp>
      <p:sp>
        <p:nvSpPr>
          <p:cNvPr id="7" name="Tekstvak 6">
            <a:extLst>
              <a:ext uri="{FF2B5EF4-FFF2-40B4-BE49-F238E27FC236}">
                <a16:creationId xmlns:a16="http://schemas.microsoft.com/office/drawing/2014/main" id="{E8A3C335-9E4A-448B-A0A2-C8FF8B5F3B1E}"/>
              </a:ext>
            </a:extLst>
          </p:cNvPr>
          <p:cNvSpPr txBox="1"/>
          <p:nvPr/>
        </p:nvSpPr>
        <p:spPr>
          <a:xfrm>
            <a:off x="2457326" y="551492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https://www.sometics.com/nl/sociogram</a:t>
            </a:r>
          </a:p>
        </p:txBody>
      </p:sp>
    </p:spTree>
    <p:extLst>
      <p:ext uri="{BB962C8B-B14F-4D97-AF65-F5344CB8AC3E}">
        <p14:creationId xmlns:p14="http://schemas.microsoft.com/office/powerpoint/2010/main" val="2626824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Afbeelding 1">
            <a:extLst>
              <a:ext uri="{FF2B5EF4-FFF2-40B4-BE49-F238E27FC236}">
                <a16:creationId xmlns:a16="http://schemas.microsoft.com/office/drawing/2014/main" id="{937C2243-7DE5-47AD-AC68-F58F2982082C}"/>
              </a:ext>
            </a:extLst>
          </p:cNvPr>
          <p:cNvPicPr>
            <a:picLocks noChangeAspect="1"/>
          </p:cNvPicPr>
          <p:nvPr/>
        </p:nvPicPr>
        <p:blipFill>
          <a:blip r:embed="rId2"/>
          <a:stretch>
            <a:fillRect/>
          </a:stretch>
        </p:blipFill>
        <p:spPr>
          <a:xfrm>
            <a:off x="4048849" y="1201003"/>
            <a:ext cx="4354744" cy="4107976"/>
          </a:xfrm>
          <a:prstGeom prst="rect">
            <a:avLst/>
          </a:prstGeom>
        </p:spPr>
      </p:pic>
    </p:spTree>
    <p:extLst>
      <p:ext uri="{BB962C8B-B14F-4D97-AF65-F5344CB8AC3E}">
        <p14:creationId xmlns:p14="http://schemas.microsoft.com/office/powerpoint/2010/main" val="4053222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Freeform: Shape 4104">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98" name="Picture 2" descr="Sociogram: Definition &amp; Examples - Video &amp; Lesson Transcript | Study.com">
            <a:extLst>
              <a:ext uri="{FF2B5EF4-FFF2-40B4-BE49-F238E27FC236}">
                <a16:creationId xmlns:a16="http://schemas.microsoft.com/office/drawing/2014/main" id="{2FCB29DA-98EE-44ED-9594-F67051BB84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1844" y="1460747"/>
            <a:ext cx="4768755" cy="358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338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2781E-966F-B540-1027-BB2083596868}"/>
              </a:ext>
            </a:extLst>
          </p:cNvPr>
          <p:cNvSpPr>
            <a:spLocks noGrp="1"/>
          </p:cNvSpPr>
          <p:nvPr>
            <p:ph type="ctrTitle"/>
          </p:nvPr>
        </p:nvSpPr>
        <p:spPr>
          <a:xfrm>
            <a:off x="1524000" y="1943245"/>
            <a:ext cx="9144000" cy="2387600"/>
          </a:xfrm>
        </p:spPr>
        <p:txBody>
          <a:bodyPr/>
          <a:lstStyle/>
          <a:p>
            <a:r>
              <a:rPr lang="nl-NL" dirty="0"/>
              <a:t>Samenvatting? Kijk het filmpje op de volgende slide!</a:t>
            </a:r>
          </a:p>
        </p:txBody>
      </p:sp>
    </p:spTree>
    <p:extLst>
      <p:ext uri="{BB962C8B-B14F-4D97-AF65-F5344CB8AC3E}">
        <p14:creationId xmlns:p14="http://schemas.microsoft.com/office/powerpoint/2010/main" val="833234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Examen Maatschappijwetenschappen - Uitleg: Verbinding leidt tot Sociale Cohesie">
            <a:hlinkClick r:id="" action="ppaction://media"/>
            <a:extLst>
              <a:ext uri="{FF2B5EF4-FFF2-40B4-BE49-F238E27FC236}">
                <a16:creationId xmlns:a16="http://schemas.microsoft.com/office/drawing/2014/main" id="{E385EFCE-561B-09B2-D68E-21CA86A8BE35}"/>
              </a:ext>
            </a:extLst>
          </p:cNvPr>
          <p:cNvPicPr>
            <a:picLocks noRot="1" noChangeAspect="1"/>
          </p:cNvPicPr>
          <p:nvPr>
            <a:videoFile r:link="rId1"/>
          </p:nvPr>
        </p:nvPicPr>
        <p:blipFill>
          <a:blip r:embed="rId3"/>
          <a:stretch>
            <a:fillRect/>
          </a:stretch>
        </p:blipFill>
        <p:spPr>
          <a:xfrm>
            <a:off x="1033444" y="432017"/>
            <a:ext cx="10617088" cy="5993965"/>
          </a:xfrm>
          <a:prstGeom prst="rect">
            <a:avLst/>
          </a:prstGeom>
        </p:spPr>
      </p:pic>
    </p:spTree>
    <p:extLst>
      <p:ext uri="{BB962C8B-B14F-4D97-AF65-F5344CB8AC3E}">
        <p14:creationId xmlns:p14="http://schemas.microsoft.com/office/powerpoint/2010/main" val="330571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78A58-D27D-3B8B-E7ED-B6F0A865ABA4}"/>
              </a:ext>
            </a:extLst>
          </p:cNvPr>
          <p:cNvSpPr>
            <a:spLocks noGrp="1"/>
          </p:cNvSpPr>
          <p:nvPr>
            <p:ph type="ctrTitle"/>
          </p:nvPr>
        </p:nvSpPr>
        <p:spPr/>
        <p:txBody>
          <a:bodyPr/>
          <a:lstStyle/>
          <a:p>
            <a:r>
              <a:rPr lang="nl-NL" dirty="0"/>
              <a:t>Dat was het! </a:t>
            </a:r>
          </a:p>
        </p:txBody>
      </p:sp>
    </p:spTree>
    <p:extLst>
      <p:ext uri="{BB962C8B-B14F-4D97-AF65-F5344CB8AC3E}">
        <p14:creationId xmlns:p14="http://schemas.microsoft.com/office/powerpoint/2010/main" val="344690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B738254-C396-4488-807E-4320D5CAB004}"/>
              </a:ext>
            </a:extLst>
          </p:cNvPr>
          <p:cNvPicPr>
            <a:picLocks noChangeAspect="1"/>
          </p:cNvPicPr>
          <p:nvPr/>
        </p:nvPicPr>
        <p:blipFill>
          <a:blip r:embed="rId2"/>
          <a:stretch>
            <a:fillRect/>
          </a:stretch>
        </p:blipFill>
        <p:spPr>
          <a:xfrm>
            <a:off x="939433" y="201691"/>
            <a:ext cx="7815007" cy="6454617"/>
          </a:xfrm>
          <a:prstGeom prst="rect">
            <a:avLst/>
          </a:prstGeom>
        </p:spPr>
      </p:pic>
    </p:spTree>
    <p:extLst>
      <p:ext uri="{BB962C8B-B14F-4D97-AF65-F5344CB8AC3E}">
        <p14:creationId xmlns:p14="http://schemas.microsoft.com/office/powerpoint/2010/main" val="4145349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BB06A-DF2F-4A02-A28D-02C54B901DC0}"/>
              </a:ext>
            </a:extLst>
          </p:cNvPr>
          <p:cNvSpPr>
            <a:spLocks noGrp="1"/>
          </p:cNvSpPr>
          <p:nvPr>
            <p:ph type="title"/>
          </p:nvPr>
        </p:nvSpPr>
        <p:spPr>
          <a:solidFill>
            <a:schemeClr val="accent1"/>
          </a:solidFill>
        </p:spPr>
        <p:txBody>
          <a:bodyPr/>
          <a:lstStyle/>
          <a:p>
            <a:r>
              <a:rPr lang="nl-NL" dirty="0"/>
              <a:t>Sociale cohesie in de stad van de toekomst! </a:t>
            </a:r>
          </a:p>
        </p:txBody>
      </p:sp>
      <p:graphicFrame>
        <p:nvGraphicFramePr>
          <p:cNvPr id="5" name="Diagram 4">
            <a:extLst>
              <a:ext uri="{FF2B5EF4-FFF2-40B4-BE49-F238E27FC236}">
                <a16:creationId xmlns:a16="http://schemas.microsoft.com/office/drawing/2014/main" id="{5B2FB91D-9E24-494C-9FD7-A9AD529CF792}"/>
              </a:ext>
            </a:extLst>
          </p:cNvPr>
          <p:cNvGraphicFramePr/>
          <p:nvPr/>
        </p:nvGraphicFramePr>
        <p:xfrm>
          <a:off x="2511425" y="2119841"/>
          <a:ext cx="7169150" cy="4147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638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A84DDCE-05A4-4996-9533-38C4C40FF471}"/>
              </a:ext>
            </a:extLst>
          </p:cNvPr>
          <p:cNvSpPr/>
          <p:nvPr/>
        </p:nvSpPr>
        <p:spPr>
          <a:xfrm>
            <a:off x="1009650" y="577632"/>
            <a:ext cx="10172700" cy="526297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4472C4"/>
                </a:solidFill>
                <a:effectLst/>
                <a:uLnTx/>
                <a:uFillTx/>
                <a:latin typeface="Calibri" panose="020F0502020204030204"/>
                <a:ea typeface="+mn-ea"/>
                <a:cs typeface="+mn-cs"/>
              </a:rPr>
              <a:t>Cohesie is het krachtveld dat ervoor zorgt dat mensen bij de groep (willen) blijven.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Soorten cohesie: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Taakcohesie: taakcohesie is de mate waarin mensen bv. in een team, samenwerken om een specifiek en duidelijk doel te bereiken.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4472C4"/>
                </a:solidFill>
                <a:effectLst/>
                <a:uLnTx/>
                <a:uFillTx/>
                <a:latin typeface="Calibri" panose="020F0502020204030204"/>
                <a:ea typeface="+mn-ea"/>
                <a:cs typeface="+mn-cs"/>
              </a:rPr>
              <a:t>2. Sociale cohesie: </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sociale cohesie is de mate waarin mensen in een groep elkaar aardig vinden en om die reden graag onderdeel van het team uitmaken. In betekenis voor stad en wijk gaat er om op welke manier samenlevingen bij elkaar blijven en zich verbonden voelen: wij – gevoel.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3. Normatieve cohesie: de mate waarin groepsleden zich aan elkaar binden als gevolg van het conformeren aan de groepsnormen.</a:t>
            </a:r>
          </a:p>
        </p:txBody>
      </p:sp>
      <p:sp>
        <p:nvSpPr>
          <p:cNvPr id="3" name="Tekstvak 2">
            <a:extLst>
              <a:ext uri="{FF2B5EF4-FFF2-40B4-BE49-F238E27FC236}">
                <a16:creationId xmlns:a16="http://schemas.microsoft.com/office/drawing/2014/main" id="{0F9C45A3-AE60-4E6F-A6DB-3F1968690809}"/>
              </a:ext>
            </a:extLst>
          </p:cNvPr>
          <p:cNvSpPr txBox="1"/>
          <p:nvPr/>
        </p:nvSpPr>
        <p:spPr>
          <a:xfrm>
            <a:off x="6838950" y="6018758"/>
            <a:ext cx="5038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panose="020F0502020204030204"/>
                <a:ea typeface="+mn-ea"/>
                <a:cs typeface="+mn-cs"/>
              </a:rPr>
              <a:t>|  Individualisatie | segregatie  |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20300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613DC34-FBFF-4669-96F2-072E0D6D3735}"/>
              </a:ext>
            </a:extLst>
          </p:cNvPr>
          <p:cNvSpPr/>
          <p:nvPr/>
        </p:nvSpPr>
        <p:spPr>
          <a:xfrm>
            <a:off x="514349" y="140029"/>
            <a:ext cx="10963275" cy="700576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Drie kernelementen van sociale samenhang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Participatie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Binnen de dimensie participatie gaat het om de mate waarin mensen:</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banden of netwerken met elkaar aangaan en elkaar hulp en steun verlenen;</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 meedoen in maatschappelijke organisaties, zoals het lid zijn van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verenigingen  en organisaties en zich inzetten als vrijwilliger;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 deelnemen aan politieke activiteiten.</a:t>
            </a:r>
          </a:p>
          <a:p>
            <a:pPr marL="457200" marR="0" lvl="0" indent="0" algn="l" defTabSz="914400" rtl="0" eaLnBrk="1" fontAlgn="auto" latinLnBrk="0" hangingPunct="1">
              <a:lnSpc>
                <a:spcPct val="107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2. Vertrouwen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Het vertrouwen wordt ook op drie niveaus vastgesteld: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vertrouwen in andere mensen;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 vertrouwen in organisaties;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 vertrouwen in de politiek.</a:t>
            </a:r>
          </a:p>
          <a:p>
            <a:pPr marL="457200" marR="0" lvl="0" indent="0" algn="l" defTabSz="914400" rtl="0" eaLnBrk="1" fontAlgn="auto" latinLnBrk="0" hangingPunct="1">
              <a:lnSpc>
                <a:spcPct val="107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3. Integratie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Dit betreft in de eerste plaats de mate waarin </a:t>
            </a:r>
            <a:r>
              <a:rPr kumimoji="0" lang="nl-NL" sz="1800" b="0" i="1" u="none" strike="noStrike" kern="1200" cap="none" spc="0" normalizeH="0" baseline="0" noProof="0" dirty="0">
                <a:ln>
                  <a:noFill/>
                </a:ln>
                <a:solidFill>
                  <a:prstClr val="black"/>
                </a:solidFill>
                <a:effectLst/>
                <a:uLnTx/>
                <a:uFillTx/>
                <a:latin typeface="Calibri" panose="020F0502020204030204"/>
                <a:ea typeface="+mn-ea"/>
                <a:cs typeface="+mn-cs"/>
              </a:rPr>
              <a:t>álle leden van een samenleving participeren en vertrouwen hebben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Niet alleen contact en vertrouwen binnen groepen, maar ook tussen groepen is daarbij van belang. Er is sprake van meer integratie in een samenleving als mensen uit verschillende groepen – jongeren, ouderen, hoog- en laagopgeleiden, hogere en lagere inkomens, mensen met uiteenlopende religieuze, culturele of nationale achtergronden – binding hebben met en vertrouwen hebben in elkaar. Dit zal resulteren in meer begrip voor elkaars meningen, gedeelde waarden en normen, en samenwerking tussen bevolkingsgroepen.</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1"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BD555C79-BE28-4131-9594-5C7C4113B8C0}"/>
              </a:ext>
            </a:extLst>
          </p:cNvPr>
          <p:cNvGraphicFramePr/>
          <p:nvPr>
            <p:extLst>
              <p:ext uri="{D42A27DB-BD31-4B8C-83A1-F6EECF244321}">
                <p14:modId xmlns:p14="http://schemas.microsoft.com/office/powerpoint/2010/main" val="47411379"/>
              </p:ext>
            </p:extLst>
          </p:nvPr>
        </p:nvGraphicFramePr>
        <p:xfrm>
          <a:off x="6835776" y="1995151"/>
          <a:ext cx="4841875" cy="2642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568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B877683-6DBE-4471-92B2-C9F68353D749}"/>
              </a:ext>
            </a:extLst>
          </p:cNvPr>
          <p:cNvSpPr/>
          <p:nvPr/>
        </p:nvSpPr>
        <p:spPr>
          <a:xfrm>
            <a:off x="695325" y="373363"/>
            <a:ext cx="5843588" cy="87331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Drie kernelementen van sociale samenhang</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1"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1FD09386-F707-4997-A6FF-22284F636097}"/>
              </a:ext>
            </a:extLst>
          </p:cNvPr>
          <p:cNvSpPr txBox="1"/>
          <p:nvPr/>
        </p:nvSpPr>
        <p:spPr>
          <a:xfrm>
            <a:off x="695325" y="2712997"/>
            <a:ext cx="4110355" cy="333918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Binnen de dimensie participatie gaat het om de mate waarin mensen:</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banden of netwerken met elkaar aangaan en elkaar hulp en steun verlenen;</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 meedoen in maatschappelijke organisaties, zoals het lid zijn van verenigingen  en organisaties en zich inzetten als vrijwilliger;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 deelnemen aan politieke activiteiten.</a:t>
            </a:r>
          </a:p>
        </p:txBody>
      </p:sp>
      <p:sp>
        <p:nvSpPr>
          <p:cNvPr id="6" name="Tekstvak 5">
            <a:extLst>
              <a:ext uri="{FF2B5EF4-FFF2-40B4-BE49-F238E27FC236}">
                <a16:creationId xmlns:a16="http://schemas.microsoft.com/office/drawing/2014/main" id="{D2011A6B-6BB1-47A4-8C98-C07468851D8D}"/>
              </a:ext>
            </a:extLst>
          </p:cNvPr>
          <p:cNvSpPr txBox="1"/>
          <p:nvPr/>
        </p:nvSpPr>
        <p:spPr>
          <a:xfrm>
            <a:off x="695325" y="1319481"/>
            <a:ext cx="6096000" cy="113293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Times New Roman" panose="02020603050405020304" pitchFamily="18" charset="0"/>
              </a:rPr>
              <a:t>Participatie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Vertrouwen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Integratie </a:t>
            </a:r>
          </a:p>
        </p:txBody>
      </p:sp>
      <p:sp>
        <p:nvSpPr>
          <p:cNvPr id="7" name="Pijl: omlaag 6">
            <a:extLst>
              <a:ext uri="{FF2B5EF4-FFF2-40B4-BE49-F238E27FC236}">
                <a16:creationId xmlns:a16="http://schemas.microsoft.com/office/drawing/2014/main" id="{6FE81DFC-F5B3-43BB-A86E-7DEA2F2E311A}"/>
              </a:ext>
            </a:extLst>
          </p:cNvPr>
          <p:cNvSpPr/>
          <p:nvPr/>
        </p:nvSpPr>
        <p:spPr>
          <a:xfrm>
            <a:off x="2428875" y="1885950"/>
            <a:ext cx="219075" cy="827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6D7B50C3-A03B-4F54-B457-F76E0DC7532F}"/>
              </a:ext>
            </a:extLst>
          </p:cNvPr>
          <p:cNvSpPr/>
          <p:nvPr/>
        </p:nvSpPr>
        <p:spPr>
          <a:xfrm>
            <a:off x="3793220" y="3896921"/>
            <a:ext cx="1666875" cy="296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FE08A771-5ED3-4A44-B5CD-8D175A899951}"/>
              </a:ext>
            </a:extLst>
          </p:cNvPr>
          <p:cNvPicPr>
            <a:picLocks noChangeAspect="1"/>
          </p:cNvPicPr>
          <p:nvPr/>
        </p:nvPicPr>
        <p:blipFill rotWithShape="1">
          <a:blip r:embed="rId2"/>
          <a:srcRect l="43952" t="37947" r="22118" b="16844"/>
          <a:stretch/>
        </p:blipFill>
        <p:spPr>
          <a:xfrm>
            <a:off x="5586474" y="1279724"/>
            <a:ext cx="6306435" cy="4726540"/>
          </a:xfrm>
          <a:prstGeom prst="rect">
            <a:avLst/>
          </a:prstGeom>
        </p:spPr>
      </p:pic>
    </p:spTree>
    <p:extLst>
      <p:ext uri="{BB962C8B-B14F-4D97-AF65-F5344CB8AC3E}">
        <p14:creationId xmlns:p14="http://schemas.microsoft.com/office/powerpoint/2010/main" val="227075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E67FA63-1DAE-4F4A-BF71-CB51A17DC269}"/>
              </a:ext>
            </a:extLst>
          </p:cNvPr>
          <p:cNvPicPr>
            <a:picLocks noChangeAspect="1"/>
          </p:cNvPicPr>
          <p:nvPr/>
        </p:nvPicPr>
        <p:blipFill rotWithShape="1">
          <a:blip r:embed="rId2"/>
          <a:srcRect t="6878" r="-1" b="18380"/>
          <a:stretch/>
        </p:blipFill>
        <p:spPr>
          <a:xfrm>
            <a:off x="3047" y="552448"/>
            <a:ext cx="12188953" cy="6172202"/>
          </a:xfrm>
          <a:prstGeom prst="rect">
            <a:avLst/>
          </a:prstGeom>
        </p:spPr>
      </p:pic>
    </p:spTree>
    <p:extLst>
      <p:ext uri="{BB962C8B-B14F-4D97-AF65-F5344CB8AC3E}">
        <p14:creationId xmlns:p14="http://schemas.microsoft.com/office/powerpoint/2010/main" val="246817463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5" ma:contentTypeDescription="Een nieuw document maken." ma:contentTypeScope="" ma:versionID="b705bd57771d5b5977f7919ee309c30f">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05c3486ec18a18b1f535a3b94463eec2"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0cf8ba-b598-4d03-85bf-01d90a2844ae" xsi:nil="true"/>
    <lcf76f155ced4ddcb4097134ff3c332f xmlns="c67c63a5-6c7f-42bb-9d17-0feff58164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3FC151-E8BA-4C77-B683-B3E4473D02DE}">
  <ds:schemaRefs>
    <ds:schemaRef ds:uri="http://schemas.microsoft.com/sharepoint/v3/contenttype/forms"/>
  </ds:schemaRefs>
</ds:datastoreItem>
</file>

<file path=customXml/itemProps2.xml><?xml version="1.0" encoding="utf-8"?>
<ds:datastoreItem xmlns:ds="http://schemas.openxmlformats.org/officeDocument/2006/customXml" ds:itemID="{01498CB5-401B-4335-89D3-07417910E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2ECD54-A31A-4B3B-9E12-4CB33C3E13B1}">
  <ds:schemaRefs>
    <ds:schemaRef ds:uri="http://schemas.microsoft.com/office/2006/metadata/properties"/>
    <ds:schemaRef ds:uri="http://schemas.microsoft.com/office/infopath/2007/PartnerControls"/>
    <ds:schemaRef ds:uri="c20cf8ba-b598-4d03-85bf-01d90a2844ae"/>
    <ds:schemaRef ds:uri="c67c63a5-6c7f-42bb-9d17-0feff5816463"/>
  </ds:schemaRefs>
</ds:datastoreItem>
</file>

<file path=docProps/app.xml><?xml version="1.0" encoding="utf-8"?>
<Properties xmlns="http://schemas.openxmlformats.org/officeDocument/2006/extended-properties" xmlns:vt="http://schemas.openxmlformats.org/officeDocument/2006/docPropsVTypes">
  <TotalTime>66</TotalTime>
  <Words>2530</Words>
  <Application>Microsoft Office PowerPoint</Application>
  <PresentationFormat>Breedbeeld</PresentationFormat>
  <Paragraphs>215</Paragraphs>
  <Slides>37</Slides>
  <Notes>3</Notes>
  <HiddenSlides>0</HiddenSlides>
  <MMClips>5</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37</vt:i4>
      </vt:variant>
    </vt:vector>
  </HeadingPairs>
  <TitlesOfParts>
    <vt:vector size="49" baseType="lpstr">
      <vt:lpstr>Aptos</vt:lpstr>
      <vt:lpstr>Aptos Display</vt:lpstr>
      <vt:lpstr>Arial</vt:lpstr>
      <vt:lpstr>Calibri</vt:lpstr>
      <vt:lpstr>Calibri Light</vt:lpstr>
      <vt:lpstr>Courier New</vt:lpstr>
      <vt:lpstr>Segoe UI</vt:lpstr>
      <vt:lpstr>Wingdings</vt:lpstr>
      <vt:lpstr>Kantoorthema</vt:lpstr>
      <vt:lpstr>1_Kantoorthema</vt:lpstr>
      <vt:lpstr>2_Kantoorthema</vt:lpstr>
      <vt:lpstr>3_Kantoorthema</vt:lpstr>
      <vt:lpstr>Stad en wijk</vt:lpstr>
      <vt:lpstr>Programma </vt:lpstr>
      <vt:lpstr>PowerPoint-presentatie</vt:lpstr>
      <vt:lpstr>PowerPoint-presentatie</vt:lpstr>
      <vt:lpstr>Sociale cohesie in de stad van de toekomst! </vt:lpstr>
      <vt:lpstr>PowerPoint-presentatie</vt:lpstr>
      <vt:lpstr>PowerPoint-presentatie</vt:lpstr>
      <vt:lpstr>PowerPoint-presentatie</vt:lpstr>
      <vt:lpstr>PowerPoint-presentatie</vt:lpstr>
      <vt:lpstr>PowerPoint-presentatie</vt:lpstr>
      <vt:lpstr>PowerPoint-presentatie</vt:lpstr>
      <vt:lpstr>Wat is dat ‘nationale wij gevoel’ </vt:lpstr>
      <vt:lpstr>Normen en waarden </vt:lpstr>
      <vt:lpstr>PowerPoint-presentatie</vt:lpstr>
      <vt:lpstr>PowerPoint-presentatie</vt:lpstr>
      <vt:lpstr>Hoe groeit samenhang en wij-gevoel?! </vt:lpstr>
      <vt:lpstr>PowerPoint-presentatie</vt:lpstr>
      <vt:lpstr>PowerPoint-presentatie</vt:lpstr>
      <vt:lpstr>PowerPoint-presentatie</vt:lpstr>
      <vt:lpstr>PowerPoint-presentatie</vt:lpstr>
      <vt:lpstr>Groepswat…….</vt:lpstr>
      <vt:lpstr>Fasen van groepsontwikkeling volgens Tuckman</vt:lpstr>
      <vt:lpstr>PowerPoint-presentatie</vt:lpstr>
      <vt:lpstr>PowerPoint-presentatie</vt:lpstr>
      <vt:lpstr>PowerPoint-presentatie</vt:lpstr>
      <vt:lpstr>Verstoorde groepscohesie?! </vt:lpstr>
      <vt:lpstr>Hoe in te spelen op de fase waarin de groep zit </vt:lpstr>
      <vt:lpstr>PowerPoint-presentatie</vt:lpstr>
      <vt:lpstr>PowerPoint-presentatie</vt:lpstr>
      <vt:lpstr>PowerPoint-presentatie</vt:lpstr>
      <vt:lpstr>PowerPoint-presentatie</vt:lpstr>
      <vt:lpstr>PowerPoint-presentatie</vt:lpstr>
      <vt:lpstr>PowerPoint-presentatie</vt:lpstr>
      <vt:lpstr>PowerPoint-presentatie</vt:lpstr>
      <vt:lpstr>Samenvatting? Kijk het filmpje op de volgende slide!</vt:lpstr>
      <vt:lpstr>PowerPoint-presentatie</vt:lpstr>
      <vt:lpstr>Dat was het!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 en wijk</dc:title>
  <dc:creator>Pascalle Cup</dc:creator>
  <cp:lastModifiedBy>Pascalle Cup</cp:lastModifiedBy>
  <cp:revision>1</cp:revision>
  <dcterms:created xsi:type="dcterms:W3CDTF">2024-03-25T15:46:29Z</dcterms:created>
  <dcterms:modified xsi:type="dcterms:W3CDTF">2024-03-26T21:18:39Z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MediaServiceImageTags">
    <vt:lpwstr/>
  </property>
</Properties>
</file>